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6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EA0-CEDC-4FBB-BB7F-21DF81774BA0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8B1-A23A-476A-BD6B-603BAC04D9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273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EA0-CEDC-4FBB-BB7F-21DF81774BA0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8B1-A23A-476A-BD6B-603BAC04D9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718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EA0-CEDC-4FBB-BB7F-21DF81774BA0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8B1-A23A-476A-BD6B-603BAC04D9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805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EA0-CEDC-4FBB-BB7F-21DF81774BA0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8B1-A23A-476A-BD6B-603BAC04D9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088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EA0-CEDC-4FBB-BB7F-21DF81774BA0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8B1-A23A-476A-BD6B-603BAC04D9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86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EA0-CEDC-4FBB-BB7F-21DF81774BA0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8B1-A23A-476A-BD6B-603BAC04D9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046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EA0-CEDC-4FBB-BB7F-21DF81774BA0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8B1-A23A-476A-BD6B-603BAC04D9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206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EA0-CEDC-4FBB-BB7F-21DF81774BA0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8B1-A23A-476A-BD6B-603BAC04D9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666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EA0-CEDC-4FBB-BB7F-21DF81774BA0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8B1-A23A-476A-BD6B-603BAC04D9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11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EA0-CEDC-4FBB-BB7F-21DF81774BA0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8B1-A23A-476A-BD6B-603BAC04D9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639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EA0-CEDC-4FBB-BB7F-21DF81774BA0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8B1-A23A-476A-BD6B-603BAC04D9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83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EEA0-CEDC-4FBB-BB7F-21DF81774BA0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BF8B1-A23A-476A-BD6B-603BAC04D9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04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VII. </a:t>
            </a:r>
            <a:r>
              <a:rPr lang="sl-SI" b="1" dirty="0" smtClean="0">
                <a:solidFill>
                  <a:srgbClr val="FF0000"/>
                </a:solidFill>
              </a:rPr>
              <a:t>Pogojni </a:t>
            </a:r>
            <a:r>
              <a:rPr lang="sl-SI" b="1" dirty="0" smtClean="0">
                <a:solidFill>
                  <a:srgbClr val="FF0000"/>
                </a:solidFill>
              </a:rPr>
              <a:t>odvisnik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Recording_7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22220" y="402295"/>
            <a:ext cx="609600" cy="6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3756" y="745135"/>
            <a:ext cx="11055927" cy="1428049"/>
          </a:xfrm>
        </p:spPr>
        <p:txBody>
          <a:bodyPr>
            <a:normAutofit/>
          </a:bodyPr>
          <a:lstStyle/>
          <a:p>
            <a:r>
              <a:rPr lang="sl-SI" sz="4000" dirty="0" smtClean="0">
                <a:latin typeface="+mn-lt"/>
              </a:rPr>
              <a:t>Cesto lahko prečkaš, če na semaforju gori zelena luč. </a:t>
            </a:r>
            <a:endParaRPr lang="sl-SI" sz="4000" dirty="0">
              <a:latin typeface="+mn-lt"/>
            </a:endParaRPr>
          </a:p>
        </p:txBody>
      </p:sp>
      <p:cxnSp>
        <p:nvCxnSpPr>
          <p:cNvPr id="3" name="Raven puščični povezovalnik 2"/>
          <p:cNvCxnSpPr/>
          <p:nvPr/>
        </p:nvCxnSpPr>
        <p:spPr>
          <a:xfrm flipV="1">
            <a:off x="10367158" y="850199"/>
            <a:ext cx="344385" cy="403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jeZBesedilom 3"/>
          <p:cNvSpPr txBox="1"/>
          <p:nvPr/>
        </p:nvSpPr>
        <p:spPr>
          <a:xfrm>
            <a:off x="9215251" y="480867"/>
            <a:ext cx="26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dvostavčna/zložena poved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549448" y="1925741"/>
            <a:ext cx="199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glavni stavek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213756" y="3218213"/>
            <a:ext cx="117803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rgbClr val="00B050"/>
                </a:solidFill>
              </a:rPr>
              <a:t>POD KATERIM POGOJEM </a:t>
            </a:r>
            <a:r>
              <a:rPr lang="sl-SI" sz="4000" dirty="0" smtClean="0"/>
              <a:t>lahko prečkaš?           </a:t>
            </a:r>
            <a:endParaRPr lang="sl-SI" sz="4000" dirty="0" smtClean="0"/>
          </a:p>
          <a:p>
            <a:r>
              <a:rPr lang="sl-SI" dirty="0" smtClean="0">
                <a:sym typeface="Wingdings" panose="05000000000000000000" pitchFamily="2" charset="2"/>
              </a:rPr>
              <a:t>(vprašalnica + povedek glavnega stavka)</a:t>
            </a:r>
            <a:endParaRPr lang="sl-SI" dirty="0" smtClean="0"/>
          </a:p>
          <a:p>
            <a:r>
              <a:rPr lang="sl-SI" sz="4000" dirty="0" smtClean="0">
                <a:solidFill>
                  <a:srgbClr val="00B050"/>
                </a:solidFill>
              </a:rPr>
              <a:t>Če na semaforju gori zelena luč.</a:t>
            </a:r>
            <a:r>
              <a:rPr lang="sl-SI" sz="4000" dirty="0" smtClean="0"/>
              <a:t> </a:t>
            </a:r>
            <a:r>
              <a:rPr lang="sl-SI" sz="4000" dirty="0" smtClean="0">
                <a:sym typeface="Wingdings" panose="05000000000000000000" pitchFamily="2" charset="2"/>
              </a:rPr>
              <a:t> </a:t>
            </a:r>
            <a:r>
              <a:rPr lang="sl-SI" sz="4000" dirty="0" smtClean="0">
                <a:sym typeface="Wingdings" panose="05000000000000000000" pitchFamily="2" charset="2"/>
              </a:rPr>
              <a:t>pogojni </a:t>
            </a:r>
            <a:r>
              <a:rPr lang="sl-SI" sz="4000" dirty="0" smtClean="0">
                <a:sym typeface="Wingdings" panose="05000000000000000000" pitchFamily="2" charset="2"/>
              </a:rPr>
              <a:t>odvisnik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44383" y="5106390"/>
            <a:ext cx="11388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rgbClr val="7030A0"/>
                </a:solidFill>
              </a:rPr>
              <a:t>Pogojni </a:t>
            </a:r>
            <a:r>
              <a:rPr lang="sl-SI" sz="4000" b="1" dirty="0" smtClean="0">
                <a:solidFill>
                  <a:srgbClr val="7030A0"/>
                </a:solidFill>
              </a:rPr>
              <a:t>odvisnik izraža </a:t>
            </a:r>
            <a:r>
              <a:rPr lang="sl-SI" sz="4000" b="1" dirty="0" smtClean="0">
                <a:solidFill>
                  <a:srgbClr val="7030A0"/>
                </a:solidFill>
              </a:rPr>
              <a:t>pogoj </a:t>
            </a:r>
            <a:r>
              <a:rPr lang="sl-SI" sz="4000" b="1" dirty="0" smtClean="0">
                <a:solidFill>
                  <a:srgbClr val="7030A0"/>
                </a:solidFill>
              </a:rPr>
              <a:t>dejanja v glavnem stavku.</a:t>
            </a:r>
            <a:endParaRPr lang="sl-SI" sz="28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4798555" y="1741075"/>
            <a:ext cx="591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////////////////////////////////////////////////////////////////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7172696" y="2208810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pog</a:t>
            </a:r>
            <a:r>
              <a:rPr lang="sl-SI" dirty="0" smtClean="0"/>
              <a:t>. </a:t>
            </a:r>
            <a:r>
              <a:rPr lang="sl-SI" dirty="0" err="1" smtClean="0"/>
              <a:t>odv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12" name="Recording_7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3721" y="419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5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51261" y="629392"/>
            <a:ext cx="11269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Vprašalnica za </a:t>
            </a:r>
            <a:r>
              <a:rPr lang="sl-SI" sz="4000" dirty="0" smtClean="0"/>
              <a:t>pogojni </a:t>
            </a:r>
            <a:r>
              <a:rPr lang="sl-SI" sz="4000" dirty="0" smtClean="0"/>
              <a:t>odvisnik:</a:t>
            </a:r>
          </a:p>
          <a:p>
            <a:endParaRPr lang="sl-SI" sz="4000" dirty="0"/>
          </a:p>
          <a:p>
            <a:r>
              <a:rPr lang="sl-SI" sz="4000" b="1" dirty="0" smtClean="0">
                <a:solidFill>
                  <a:srgbClr val="0070C0"/>
                </a:solidFill>
              </a:rPr>
              <a:t>Pod katerim pogojem</a:t>
            </a:r>
            <a:r>
              <a:rPr lang="sl-SI" sz="4000" b="1" dirty="0">
                <a:solidFill>
                  <a:srgbClr val="0070C0"/>
                </a:solidFill>
              </a:rPr>
              <a:t> </a:t>
            </a:r>
            <a:r>
              <a:rPr lang="sl-SI" sz="4000" b="1" dirty="0" smtClean="0">
                <a:solidFill>
                  <a:srgbClr val="0070C0"/>
                </a:solidFill>
              </a:rPr>
              <a:t>     </a:t>
            </a:r>
            <a:r>
              <a:rPr lang="sl-SI" sz="4000" i="1" dirty="0" smtClean="0"/>
              <a:t>+ </a:t>
            </a:r>
            <a:r>
              <a:rPr lang="sl-SI" sz="4000" i="1" dirty="0" smtClean="0"/>
              <a:t>povedek glavnega stavka</a:t>
            </a:r>
            <a:endParaRPr lang="sl-SI" sz="4000" i="1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451262" y="2997537"/>
            <a:ext cx="8003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4000" dirty="0" smtClean="0"/>
          </a:p>
          <a:p>
            <a:r>
              <a:rPr lang="sl-SI" sz="4000" dirty="0" smtClean="0"/>
              <a:t>Tipični </a:t>
            </a:r>
            <a:r>
              <a:rPr lang="sl-SI" sz="4000" dirty="0" smtClean="0"/>
              <a:t>veznik:</a:t>
            </a:r>
            <a:endParaRPr lang="sl-SI" sz="4000" dirty="0" smtClean="0"/>
          </a:p>
          <a:p>
            <a:r>
              <a:rPr lang="sl-SI" sz="4000" dirty="0" smtClean="0"/>
              <a:t>če</a:t>
            </a:r>
            <a:endParaRPr lang="sl-SI" sz="4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03759" y="4750130"/>
            <a:ext cx="11435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4000" b="1" dirty="0" smtClean="0">
              <a:solidFill>
                <a:srgbClr val="FF0000"/>
              </a:solidFill>
            </a:endParaRPr>
          </a:p>
          <a:p>
            <a:r>
              <a:rPr lang="sl-SI" sz="4000" b="1" dirty="0" smtClean="0">
                <a:solidFill>
                  <a:srgbClr val="FF0000"/>
                </a:solidFill>
              </a:rPr>
              <a:t>Pogojni odvisnik </a:t>
            </a:r>
            <a:r>
              <a:rPr lang="sl-SI" sz="4000" b="1" dirty="0" smtClean="0">
                <a:solidFill>
                  <a:srgbClr val="FF0000"/>
                </a:solidFill>
              </a:rPr>
              <a:t>od glavnega stavka ločimo z </a:t>
            </a:r>
            <a:r>
              <a:rPr lang="sl-SI" sz="4000" b="1" dirty="0" err="1" smtClean="0">
                <a:solidFill>
                  <a:srgbClr val="FF0000"/>
                </a:solidFill>
              </a:rPr>
              <a:t>nekončnim</a:t>
            </a:r>
            <a:r>
              <a:rPr lang="sl-SI" sz="4000" b="1" dirty="0" smtClean="0">
                <a:solidFill>
                  <a:srgbClr val="FF0000"/>
                </a:solidFill>
              </a:rPr>
              <a:t> ločilom – vejico.</a:t>
            </a:r>
            <a:endParaRPr lang="sl-SI" sz="4000" b="1" dirty="0">
              <a:solidFill>
                <a:srgbClr val="FF0000"/>
              </a:solidFill>
            </a:endParaRPr>
          </a:p>
        </p:txBody>
      </p:sp>
      <p:pic>
        <p:nvPicPr>
          <p:cNvPr id="6" name="Recording_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15449" y="507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1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84</Words>
  <Application>Microsoft Office PowerPoint</Application>
  <PresentationFormat>Širokozaslonsko</PresentationFormat>
  <Paragraphs>18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Officeova tema</vt:lpstr>
      <vt:lpstr>VII. Pogojni odvisnik</vt:lpstr>
      <vt:lpstr>Cesto lahko prečkaš, če na semaforju gori zelena luč. 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VII. Pogojni odvisnik</dc:title>
  <dc:creator>ucenec</dc:creator>
  <cp:lastModifiedBy>ucenec</cp:lastModifiedBy>
  <cp:revision>4</cp:revision>
  <dcterms:created xsi:type="dcterms:W3CDTF">2020-05-17T19:35:57Z</dcterms:created>
  <dcterms:modified xsi:type="dcterms:W3CDTF">2020-05-17T20:05:51Z</dcterms:modified>
</cp:coreProperties>
</file>