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57" r:id="rId5"/>
    <p:sldId id="260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EC272-DE1A-4398-8640-17895A29B833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20D4C1-5389-4640-9725-1C758B0367D1}">
      <dgm:prSet/>
      <dgm:spPr/>
      <dgm:t>
        <a:bodyPr/>
        <a:lstStyle/>
        <a:p>
          <a:r>
            <a:rPr lang="sl-SI" dirty="0"/>
            <a:t>prikazujemo enkratni pretekli dogodek (kar se je zgodilo nam ali drugim ljudem;</a:t>
          </a:r>
          <a:endParaRPr lang="en-US" dirty="0"/>
        </a:p>
      </dgm:t>
    </dgm:pt>
    <dgm:pt modelId="{D8A1F395-CD32-4E48-8D52-C1E3C079FCC1}" type="parTrans" cxnId="{2FA3F2CB-D0A7-448C-A73B-EDBCAE419779}">
      <dgm:prSet/>
      <dgm:spPr/>
      <dgm:t>
        <a:bodyPr/>
        <a:lstStyle/>
        <a:p>
          <a:endParaRPr lang="en-US"/>
        </a:p>
      </dgm:t>
    </dgm:pt>
    <dgm:pt modelId="{FB13CE93-E349-48E0-8EAC-3D691E39055C}" type="sibTrans" cxnId="{2FA3F2CB-D0A7-448C-A73B-EDBCAE419779}">
      <dgm:prSet/>
      <dgm:spPr/>
      <dgm:t>
        <a:bodyPr/>
        <a:lstStyle/>
        <a:p>
          <a:endParaRPr lang="en-US"/>
        </a:p>
      </dgm:t>
    </dgm:pt>
    <dgm:pt modelId="{771D15FC-DD2B-48A8-B32E-AB3AEE1C2060}">
      <dgm:prSet/>
      <dgm:spPr/>
      <dgm:t>
        <a:bodyPr/>
        <a:lstStyle/>
        <a:p>
          <a:r>
            <a:rPr lang="sl-SI" dirty="0"/>
            <a:t>so glagoli v pretekliku;</a:t>
          </a:r>
          <a:endParaRPr lang="en-US" dirty="0"/>
        </a:p>
      </dgm:t>
    </dgm:pt>
    <dgm:pt modelId="{697264AA-E68A-420F-AD6C-F91445D53B02}" type="parTrans" cxnId="{87DF2627-9B75-40FB-96A5-91D73546D253}">
      <dgm:prSet/>
      <dgm:spPr/>
      <dgm:t>
        <a:bodyPr/>
        <a:lstStyle/>
        <a:p>
          <a:endParaRPr lang="en-US"/>
        </a:p>
      </dgm:t>
    </dgm:pt>
    <dgm:pt modelId="{A0908238-AC0F-4330-9D80-22C268E296E5}" type="sibTrans" cxnId="{87DF2627-9B75-40FB-96A5-91D73546D253}">
      <dgm:prSet/>
      <dgm:spPr/>
      <dgm:t>
        <a:bodyPr/>
        <a:lstStyle/>
        <a:p>
          <a:endParaRPr lang="en-US"/>
        </a:p>
      </dgm:t>
    </dgm:pt>
    <dgm:pt modelId="{2F81D8EB-E526-413B-B72C-BAE39619A7CD}">
      <dgm:prSet/>
      <dgm:spPr/>
      <dgm:t>
        <a:bodyPr/>
        <a:lstStyle/>
        <a:p>
          <a:r>
            <a:rPr lang="sl-SI"/>
            <a:t>je vsak dogodek sestavljen iz več dejanj, ki so med seboj časovno povezana. </a:t>
          </a:r>
          <a:endParaRPr lang="en-US"/>
        </a:p>
      </dgm:t>
    </dgm:pt>
    <dgm:pt modelId="{2333DAEB-4AA6-4E05-B3BC-D05162A758E7}" type="parTrans" cxnId="{AA6D530F-33A5-4E67-B06B-A074E08E21E1}">
      <dgm:prSet/>
      <dgm:spPr/>
      <dgm:t>
        <a:bodyPr/>
        <a:lstStyle/>
        <a:p>
          <a:endParaRPr lang="en-US"/>
        </a:p>
      </dgm:t>
    </dgm:pt>
    <dgm:pt modelId="{44A5554A-EA1F-4981-8EFC-6AC6959C3F98}" type="sibTrans" cxnId="{AA6D530F-33A5-4E67-B06B-A074E08E21E1}">
      <dgm:prSet/>
      <dgm:spPr/>
      <dgm:t>
        <a:bodyPr/>
        <a:lstStyle/>
        <a:p>
          <a:endParaRPr lang="en-US"/>
        </a:p>
      </dgm:t>
    </dgm:pt>
    <dgm:pt modelId="{AC8F5FFB-42BF-46CD-BAE8-11DECCDCFD37}" type="pres">
      <dgm:prSet presAssocID="{10EEC272-DE1A-4398-8640-17895A29B8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08F1AD84-5013-43B1-A07F-72991F72B061}" type="pres">
      <dgm:prSet presAssocID="{7620D4C1-5389-4640-9725-1C758B0367D1}" presName="hierRoot1" presStyleCnt="0"/>
      <dgm:spPr/>
    </dgm:pt>
    <dgm:pt modelId="{DCE38AE8-8655-4F8D-A392-C8FC8D64A58B}" type="pres">
      <dgm:prSet presAssocID="{7620D4C1-5389-4640-9725-1C758B0367D1}" presName="composite" presStyleCnt="0"/>
      <dgm:spPr/>
    </dgm:pt>
    <dgm:pt modelId="{EA362B1F-D6EC-4C39-B28F-AFCDE888C322}" type="pres">
      <dgm:prSet presAssocID="{7620D4C1-5389-4640-9725-1C758B0367D1}" presName="background" presStyleLbl="node0" presStyleIdx="0" presStyleCnt="3"/>
      <dgm:spPr/>
    </dgm:pt>
    <dgm:pt modelId="{F5FA81E0-5BB1-43BF-A1DD-7216BA8C9514}" type="pres">
      <dgm:prSet presAssocID="{7620D4C1-5389-4640-9725-1C758B0367D1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1E53AA7-079B-4438-BAF8-FB4C9B7C97B2}" type="pres">
      <dgm:prSet presAssocID="{7620D4C1-5389-4640-9725-1C758B0367D1}" presName="hierChild2" presStyleCnt="0"/>
      <dgm:spPr/>
    </dgm:pt>
    <dgm:pt modelId="{BE4D75D1-6AE9-45BE-B405-FECBAFF3C4E0}" type="pres">
      <dgm:prSet presAssocID="{771D15FC-DD2B-48A8-B32E-AB3AEE1C2060}" presName="hierRoot1" presStyleCnt="0"/>
      <dgm:spPr/>
    </dgm:pt>
    <dgm:pt modelId="{5292C120-9B6C-4FD8-9995-A80A1EFE8BBE}" type="pres">
      <dgm:prSet presAssocID="{771D15FC-DD2B-48A8-B32E-AB3AEE1C2060}" presName="composite" presStyleCnt="0"/>
      <dgm:spPr/>
    </dgm:pt>
    <dgm:pt modelId="{503B28D2-393D-41DA-92AF-B920A5F1794C}" type="pres">
      <dgm:prSet presAssocID="{771D15FC-DD2B-48A8-B32E-AB3AEE1C2060}" presName="background" presStyleLbl="node0" presStyleIdx="1" presStyleCnt="3"/>
      <dgm:spPr/>
    </dgm:pt>
    <dgm:pt modelId="{1DCF3A9F-064E-4D7B-8739-795626D95E7F}" type="pres">
      <dgm:prSet presAssocID="{771D15FC-DD2B-48A8-B32E-AB3AEE1C2060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C58B678-D247-4F78-BCCE-DA61F3D83DB7}" type="pres">
      <dgm:prSet presAssocID="{771D15FC-DD2B-48A8-B32E-AB3AEE1C2060}" presName="hierChild2" presStyleCnt="0"/>
      <dgm:spPr/>
    </dgm:pt>
    <dgm:pt modelId="{99736382-E981-4082-B6B8-18DC24D1C3A7}" type="pres">
      <dgm:prSet presAssocID="{2F81D8EB-E526-413B-B72C-BAE39619A7CD}" presName="hierRoot1" presStyleCnt="0"/>
      <dgm:spPr/>
    </dgm:pt>
    <dgm:pt modelId="{3C3A1B87-7CB9-4BE7-9E84-E07E844A02EE}" type="pres">
      <dgm:prSet presAssocID="{2F81D8EB-E526-413B-B72C-BAE39619A7CD}" presName="composite" presStyleCnt="0"/>
      <dgm:spPr/>
    </dgm:pt>
    <dgm:pt modelId="{35D65F4D-23E7-485D-9A7E-4BC1E9BCBCEC}" type="pres">
      <dgm:prSet presAssocID="{2F81D8EB-E526-413B-B72C-BAE39619A7CD}" presName="background" presStyleLbl="node0" presStyleIdx="2" presStyleCnt="3"/>
      <dgm:spPr/>
    </dgm:pt>
    <dgm:pt modelId="{71113C74-ECB6-4E06-902C-8A12E6F3520C}" type="pres">
      <dgm:prSet presAssocID="{2F81D8EB-E526-413B-B72C-BAE39619A7CD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3510649-8D88-4D2B-B03E-45F63D926C99}" type="pres">
      <dgm:prSet presAssocID="{2F81D8EB-E526-413B-B72C-BAE39619A7CD}" presName="hierChild2" presStyleCnt="0"/>
      <dgm:spPr/>
    </dgm:pt>
  </dgm:ptLst>
  <dgm:cxnLst>
    <dgm:cxn modelId="{72533A8C-4BFF-4478-9C91-C2AC38036616}" type="presOf" srcId="{2F81D8EB-E526-413B-B72C-BAE39619A7CD}" destId="{71113C74-ECB6-4E06-902C-8A12E6F3520C}" srcOrd="0" destOrd="0" presId="urn:microsoft.com/office/officeart/2005/8/layout/hierarchy1"/>
    <dgm:cxn modelId="{B27B49C5-22AC-4F3F-89A8-A18B5F292D00}" type="presOf" srcId="{771D15FC-DD2B-48A8-B32E-AB3AEE1C2060}" destId="{1DCF3A9F-064E-4D7B-8739-795626D95E7F}" srcOrd="0" destOrd="0" presId="urn:microsoft.com/office/officeart/2005/8/layout/hierarchy1"/>
    <dgm:cxn modelId="{87DF2627-9B75-40FB-96A5-91D73546D253}" srcId="{10EEC272-DE1A-4398-8640-17895A29B833}" destId="{771D15FC-DD2B-48A8-B32E-AB3AEE1C2060}" srcOrd="1" destOrd="0" parTransId="{697264AA-E68A-420F-AD6C-F91445D53B02}" sibTransId="{A0908238-AC0F-4330-9D80-22C268E296E5}"/>
    <dgm:cxn modelId="{2FA3F2CB-D0A7-448C-A73B-EDBCAE419779}" srcId="{10EEC272-DE1A-4398-8640-17895A29B833}" destId="{7620D4C1-5389-4640-9725-1C758B0367D1}" srcOrd="0" destOrd="0" parTransId="{D8A1F395-CD32-4E48-8D52-C1E3C079FCC1}" sibTransId="{FB13CE93-E349-48E0-8EAC-3D691E39055C}"/>
    <dgm:cxn modelId="{1223904A-B5EF-4540-9138-718B2A42FB7F}" type="presOf" srcId="{7620D4C1-5389-4640-9725-1C758B0367D1}" destId="{F5FA81E0-5BB1-43BF-A1DD-7216BA8C9514}" srcOrd="0" destOrd="0" presId="urn:microsoft.com/office/officeart/2005/8/layout/hierarchy1"/>
    <dgm:cxn modelId="{AA6D530F-33A5-4E67-B06B-A074E08E21E1}" srcId="{10EEC272-DE1A-4398-8640-17895A29B833}" destId="{2F81D8EB-E526-413B-B72C-BAE39619A7CD}" srcOrd="2" destOrd="0" parTransId="{2333DAEB-4AA6-4E05-B3BC-D05162A758E7}" sibTransId="{44A5554A-EA1F-4981-8EFC-6AC6959C3F98}"/>
    <dgm:cxn modelId="{111960AC-5B1D-4BB9-97C6-762F1AC0B92A}" type="presOf" srcId="{10EEC272-DE1A-4398-8640-17895A29B833}" destId="{AC8F5FFB-42BF-46CD-BAE8-11DECCDCFD37}" srcOrd="0" destOrd="0" presId="urn:microsoft.com/office/officeart/2005/8/layout/hierarchy1"/>
    <dgm:cxn modelId="{8FA0483A-C4C4-4DAF-80FF-262F656D6E38}" type="presParOf" srcId="{AC8F5FFB-42BF-46CD-BAE8-11DECCDCFD37}" destId="{08F1AD84-5013-43B1-A07F-72991F72B061}" srcOrd="0" destOrd="0" presId="urn:microsoft.com/office/officeart/2005/8/layout/hierarchy1"/>
    <dgm:cxn modelId="{0EFF8CD4-32B2-44C6-BACA-6BB72D927CD7}" type="presParOf" srcId="{08F1AD84-5013-43B1-A07F-72991F72B061}" destId="{DCE38AE8-8655-4F8D-A392-C8FC8D64A58B}" srcOrd="0" destOrd="0" presId="urn:microsoft.com/office/officeart/2005/8/layout/hierarchy1"/>
    <dgm:cxn modelId="{56108544-F58B-4895-849B-6548F0F15FFD}" type="presParOf" srcId="{DCE38AE8-8655-4F8D-A392-C8FC8D64A58B}" destId="{EA362B1F-D6EC-4C39-B28F-AFCDE888C322}" srcOrd="0" destOrd="0" presId="urn:microsoft.com/office/officeart/2005/8/layout/hierarchy1"/>
    <dgm:cxn modelId="{9B54F7DE-7A71-4724-9B4B-9F62266F57F1}" type="presParOf" srcId="{DCE38AE8-8655-4F8D-A392-C8FC8D64A58B}" destId="{F5FA81E0-5BB1-43BF-A1DD-7216BA8C9514}" srcOrd="1" destOrd="0" presId="urn:microsoft.com/office/officeart/2005/8/layout/hierarchy1"/>
    <dgm:cxn modelId="{0657B6A3-2812-4F22-AD1E-B2E91204CA05}" type="presParOf" srcId="{08F1AD84-5013-43B1-A07F-72991F72B061}" destId="{11E53AA7-079B-4438-BAF8-FB4C9B7C97B2}" srcOrd="1" destOrd="0" presId="urn:microsoft.com/office/officeart/2005/8/layout/hierarchy1"/>
    <dgm:cxn modelId="{60AF4BC1-1835-404D-8F53-26AE0014D306}" type="presParOf" srcId="{AC8F5FFB-42BF-46CD-BAE8-11DECCDCFD37}" destId="{BE4D75D1-6AE9-45BE-B405-FECBAFF3C4E0}" srcOrd="1" destOrd="0" presId="urn:microsoft.com/office/officeart/2005/8/layout/hierarchy1"/>
    <dgm:cxn modelId="{DF624856-A02B-40DE-9B24-091C519A66DE}" type="presParOf" srcId="{BE4D75D1-6AE9-45BE-B405-FECBAFF3C4E0}" destId="{5292C120-9B6C-4FD8-9995-A80A1EFE8BBE}" srcOrd="0" destOrd="0" presId="urn:microsoft.com/office/officeart/2005/8/layout/hierarchy1"/>
    <dgm:cxn modelId="{4245A2BC-168B-44F2-BEFE-F21BF50ABC92}" type="presParOf" srcId="{5292C120-9B6C-4FD8-9995-A80A1EFE8BBE}" destId="{503B28D2-393D-41DA-92AF-B920A5F1794C}" srcOrd="0" destOrd="0" presId="urn:microsoft.com/office/officeart/2005/8/layout/hierarchy1"/>
    <dgm:cxn modelId="{9751211C-01A8-440D-AACA-5E7CC4DBEF21}" type="presParOf" srcId="{5292C120-9B6C-4FD8-9995-A80A1EFE8BBE}" destId="{1DCF3A9F-064E-4D7B-8739-795626D95E7F}" srcOrd="1" destOrd="0" presId="urn:microsoft.com/office/officeart/2005/8/layout/hierarchy1"/>
    <dgm:cxn modelId="{D6B7540C-A474-4233-B61D-2D6E96AD7A09}" type="presParOf" srcId="{BE4D75D1-6AE9-45BE-B405-FECBAFF3C4E0}" destId="{5C58B678-D247-4F78-BCCE-DA61F3D83DB7}" srcOrd="1" destOrd="0" presId="urn:microsoft.com/office/officeart/2005/8/layout/hierarchy1"/>
    <dgm:cxn modelId="{BC553ADF-739B-4A91-BD45-41D9EA040A21}" type="presParOf" srcId="{AC8F5FFB-42BF-46CD-BAE8-11DECCDCFD37}" destId="{99736382-E981-4082-B6B8-18DC24D1C3A7}" srcOrd="2" destOrd="0" presId="urn:microsoft.com/office/officeart/2005/8/layout/hierarchy1"/>
    <dgm:cxn modelId="{FA67A0A2-50FF-4B88-B725-742F8E09A4DE}" type="presParOf" srcId="{99736382-E981-4082-B6B8-18DC24D1C3A7}" destId="{3C3A1B87-7CB9-4BE7-9E84-E07E844A02EE}" srcOrd="0" destOrd="0" presId="urn:microsoft.com/office/officeart/2005/8/layout/hierarchy1"/>
    <dgm:cxn modelId="{1F590277-1A6A-4EA6-A622-8ED0B434F025}" type="presParOf" srcId="{3C3A1B87-7CB9-4BE7-9E84-E07E844A02EE}" destId="{35D65F4D-23E7-485D-9A7E-4BC1E9BCBCEC}" srcOrd="0" destOrd="0" presId="urn:microsoft.com/office/officeart/2005/8/layout/hierarchy1"/>
    <dgm:cxn modelId="{6711FD07-1BEE-4600-A832-682F6982A197}" type="presParOf" srcId="{3C3A1B87-7CB9-4BE7-9E84-E07E844A02EE}" destId="{71113C74-ECB6-4E06-902C-8A12E6F3520C}" srcOrd="1" destOrd="0" presId="urn:microsoft.com/office/officeart/2005/8/layout/hierarchy1"/>
    <dgm:cxn modelId="{37FD1BF5-14BF-4B4B-9701-4B39315FE221}" type="presParOf" srcId="{99736382-E981-4082-B6B8-18DC24D1C3A7}" destId="{63510649-8D88-4D2B-B03E-45F63D926C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35ECB-83B6-410C-8E46-14A326CE65F2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6506FE-7D78-405D-9B73-3CA646A4137D}">
      <dgm:prSet custT="1"/>
      <dgm:spPr/>
      <dgm:t>
        <a:bodyPr/>
        <a:lstStyle/>
        <a:p>
          <a:endParaRPr lang="sl-SI" sz="2300" dirty="0"/>
        </a:p>
        <a:p>
          <a:r>
            <a:rPr lang="sl-SI" sz="2300" dirty="0"/>
            <a:t>O dogodku lahko pripovedujemo objektivno (stvarno) ali subjektivno (razodevamo svoje občutenje).</a:t>
          </a:r>
          <a:r>
            <a:rPr lang="sl-SI" sz="1800" dirty="0"/>
            <a:t/>
          </a:r>
          <a:br>
            <a:rPr lang="sl-SI" sz="1800" dirty="0"/>
          </a:br>
          <a:endParaRPr lang="en-US" sz="1800" dirty="0"/>
        </a:p>
      </dgm:t>
    </dgm:pt>
    <dgm:pt modelId="{52A5AFF6-2280-4E16-8BA9-1B47118A2827}" type="parTrans" cxnId="{3342F03F-E513-4900-8D9C-BCC8D2C0E16B}">
      <dgm:prSet/>
      <dgm:spPr/>
      <dgm:t>
        <a:bodyPr/>
        <a:lstStyle/>
        <a:p>
          <a:endParaRPr lang="en-US"/>
        </a:p>
      </dgm:t>
    </dgm:pt>
    <dgm:pt modelId="{E4C7021E-D173-4639-A33A-A01D72F8374E}" type="sibTrans" cxnId="{3342F03F-E513-4900-8D9C-BCC8D2C0E16B}">
      <dgm:prSet/>
      <dgm:spPr/>
      <dgm:t>
        <a:bodyPr/>
        <a:lstStyle/>
        <a:p>
          <a:endParaRPr lang="en-US"/>
        </a:p>
      </dgm:t>
    </dgm:pt>
    <dgm:pt modelId="{7F086030-A28E-40E1-B4CE-7063E2F13DCC}">
      <dgm:prSet custT="1"/>
      <dgm:spPr/>
      <dgm:t>
        <a:bodyPr/>
        <a:lstStyle/>
        <a:p>
          <a:r>
            <a:rPr lang="sl-SI" sz="2300" dirty="0"/>
            <a:t>Pripovedujemo lahko pisno ali ustno.</a:t>
          </a:r>
          <a:endParaRPr lang="en-US" sz="2300" dirty="0"/>
        </a:p>
      </dgm:t>
    </dgm:pt>
    <dgm:pt modelId="{1F381E4A-9180-4E6F-A674-EB02144F360A}" type="parTrans" cxnId="{1FC8E74A-FA7C-49E0-8D08-BD6D38794084}">
      <dgm:prSet/>
      <dgm:spPr/>
      <dgm:t>
        <a:bodyPr/>
        <a:lstStyle/>
        <a:p>
          <a:endParaRPr lang="en-US"/>
        </a:p>
      </dgm:t>
    </dgm:pt>
    <dgm:pt modelId="{D9B17299-D906-4AE7-949B-080D7E0BF170}" type="sibTrans" cxnId="{1FC8E74A-FA7C-49E0-8D08-BD6D38794084}">
      <dgm:prSet/>
      <dgm:spPr/>
      <dgm:t>
        <a:bodyPr/>
        <a:lstStyle/>
        <a:p>
          <a:endParaRPr lang="en-US"/>
        </a:p>
      </dgm:t>
    </dgm:pt>
    <dgm:pt modelId="{9A294019-6514-4EB0-BD8E-206144096F42}">
      <dgm:prSet custT="1"/>
      <dgm:spPr/>
      <dgm:t>
        <a:bodyPr/>
        <a:lstStyle/>
        <a:p>
          <a:r>
            <a:rPr lang="sl-SI" sz="2300" dirty="0"/>
            <a:t>Taka besedila so: pravljice, pripovedke, legende, bajke, basni, povesti, romani, novice, poročila, domišljijski spis, doživljajski spis … </a:t>
          </a:r>
          <a:endParaRPr lang="en-US" sz="2300" dirty="0"/>
        </a:p>
      </dgm:t>
    </dgm:pt>
    <dgm:pt modelId="{98E6E91C-ACA2-427C-9C9C-726364565256}" type="parTrans" cxnId="{D5152A4F-90D6-4FC9-B606-BC04B368DFE4}">
      <dgm:prSet/>
      <dgm:spPr/>
      <dgm:t>
        <a:bodyPr/>
        <a:lstStyle/>
        <a:p>
          <a:endParaRPr lang="en-US"/>
        </a:p>
      </dgm:t>
    </dgm:pt>
    <dgm:pt modelId="{8CC72C89-D581-45EB-B883-BA7545A65656}" type="sibTrans" cxnId="{D5152A4F-90D6-4FC9-B606-BC04B368DFE4}">
      <dgm:prSet/>
      <dgm:spPr/>
      <dgm:t>
        <a:bodyPr/>
        <a:lstStyle/>
        <a:p>
          <a:endParaRPr lang="en-US"/>
        </a:p>
      </dgm:t>
    </dgm:pt>
    <dgm:pt modelId="{24DAB4EB-97CD-42D3-A791-A9A6D743B362}" type="pres">
      <dgm:prSet presAssocID="{DF335ECB-83B6-410C-8E46-14A326CE65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9E843AC1-7FC2-423B-8DE6-961784ED5C2E}" type="pres">
      <dgm:prSet presAssocID="{A56506FE-7D78-405D-9B73-3CA646A4137D}" presName="hierRoot1" presStyleCnt="0"/>
      <dgm:spPr/>
    </dgm:pt>
    <dgm:pt modelId="{07E2DF5B-A1D5-4ECF-BE2B-529BBE687CBD}" type="pres">
      <dgm:prSet presAssocID="{A56506FE-7D78-405D-9B73-3CA646A4137D}" presName="composite" presStyleCnt="0"/>
      <dgm:spPr/>
    </dgm:pt>
    <dgm:pt modelId="{0B76FFA6-1F9E-4332-9F2F-032AED7D8185}" type="pres">
      <dgm:prSet presAssocID="{A56506FE-7D78-405D-9B73-3CA646A4137D}" presName="background" presStyleLbl="node0" presStyleIdx="0" presStyleCnt="3"/>
      <dgm:spPr/>
    </dgm:pt>
    <dgm:pt modelId="{B5F7E7EA-3DC4-4A97-AB37-824642417B46}" type="pres">
      <dgm:prSet presAssocID="{A56506FE-7D78-405D-9B73-3CA646A4137D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340F0A2-0632-495B-97CD-23D1D286AD51}" type="pres">
      <dgm:prSet presAssocID="{A56506FE-7D78-405D-9B73-3CA646A4137D}" presName="hierChild2" presStyleCnt="0"/>
      <dgm:spPr/>
    </dgm:pt>
    <dgm:pt modelId="{B06A66E2-72CF-4197-8F32-B6E4E78BEFD2}" type="pres">
      <dgm:prSet presAssocID="{7F086030-A28E-40E1-B4CE-7063E2F13DCC}" presName="hierRoot1" presStyleCnt="0"/>
      <dgm:spPr/>
    </dgm:pt>
    <dgm:pt modelId="{EE5660CD-11DC-4952-AA45-638388F2C780}" type="pres">
      <dgm:prSet presAssocID="{7F086030-A28E-40E1-B4CE-7063E2F13DCC}" presName="composite" presStyleCnt="0"/>
      <dgm:spPr/>
    </dgm:pt>
    <dgm:pt modelId="{536EA3EF-D421-426B-A9AD-77AFC3EFF0BB}" type="pres">
      <dgm:prSet presAssocID="{7F086030-A28E-40E1-B4CE-7063E2F13DCC}" presName="background" presStyleLbl="node0" presStyleIdx="1" presStyleCnt="3"/>
      <dgm:spPr/>
    </dgm:pt>
    <dgm:pt modelId="{5DEFBCA4-8E21-4FCE-9AD5-0AEFA895144B}" type="pres">
      <dgm:prSet presAssocID="{7F086030-A28E-40E1-B4CE-7063E2F13DCC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E41AEEA-530A-4AFA-BBBC-009DA805C2F7}" type="pres">
      <dgm:prSet presAssocID="{7F086030-A28E-40E1-B4CE-7063E2F13DCC}" presName="hierChild2" presStyleCnt="0"/>
      <dgm:spPr/>
    </dgm:pt>
    <dgm:pt modelId="{4F267BD1-B496-49AB-B314-F40A60478CA2}" type="pres">
      <dgm:prSet presAssocID="{9A294019-6514-4EB0-BD8E-206144096F42}" presName="hierRoot1" presStyleCnt="0"/>
      <dgm:spPr/>
    </dgm:pt>
    <dgm:pt modelId="{A49AC849-F5CF-46F5-92D5-3FEE64B867B7}" type="pres">
      <dgm:prSet presAssocID="{9A294019-6514-4EB0-BD8E-206144096F42}" presName="composite" presStyleCnt="0"/>
      <dgm:spPr/>
    </dgm:pt>
    <dgm:pt modelId="{CD6894ED-23FF-4515-A173-8958D471B318}" type="pres">
      <dgm:prSet presAssocID="{9A294019-6514-4EB0-BD8E-206144096F42}" presName="background" presStyleLbl="node0" presStyleIdx="2" presStyleCnt="3"/>
      <dgm:spPr/>
    </dgm:pt>
    <dgm:pt modelId="{1B32721A-04E1-41C3-80EC-1B3F636989BF}" type="pres">
      <dgm:prSet presAssocID="{9A294019-6514-4EB0-BD8E-206144096F42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1892B30-0FA0-41D8-BCEF-B7013364BD06}" type="pres">
      <dgm:prSet presAssocID="{9A294019-6514-4EB0-BD8E-206144096F42}" presName="hierChild2" presStyleCnt="0"/>
      <dgm:spPr/>
    </dgm:pt>
  </dgm:ptLst>
  <dgm:cxnLst>
    <dgm:cxn modelId="{672231BE-BEA8-421A-BBAF-88D8B5A48876}" type="presOf" srcId="{7F086030-A28E-40E1-B4CE-7063E2F13DCC}" destId="{5DEFBCA4-8E21-4FCE-9AD5-0AEFA895144B}" srcOrd="0" destOrd="0" presId="urn:microsoft.com/office/officeart/2005/8/layout/hierarchy1"/>
    <dgm:cxn modelId="{D5152A4F-90D6-4FC9-B606-BC04B368DFE4}" srcId="{DF335ECB-83B6-410C-8E46-14A326CE65F2}" destId="{9A294019-6514-4EB0-BD8E-206144096F42}" srcOrd="2" destOrd="0" parTransId="{98E6E91C-ACA2-427C-9C9C-726364565256}" sibTransId="{8CC72C89-D581-45EB-B883-BA7545A65656}"/>
    <dgm:cxn modelId="{0721B633-F9F1-4DB9-9F02-F90B2F9B1035}" type="presOf" srcId="{9A294019-6514-4EB0-BD8E-206144096F42}" destId="{1B32721A-04E1-41C3-80EC-1B3F636989BF}" srcOrd="0" destOrd="0" presId="urn:microsoft.com/office/officeart/2005/8/layout/hierarchy1"/>
    <dgm:cxn modelId="{C8AD6B21-80C8-48CC-A99A-42D9B3BCBC9D}" type="presOf" srcId="{DF335ECB-83B6-410C-8E46-14A326CE65F2}" destId="{24DAB4EB-97CD-42D3-A791-A9A6D743B362}" srcOrd="0" destOrd="0" presId="urn:microsoft.com/office/officeart/2005/8/layout/hierarchy1"/>
    <dgm:cxn modelId="{8F619BC2-91C0-482A-BFE1-289E7EA9594D}" type="presOf" srcId="{A56506FE-7D78-405D-9B73-3CA646A4137D}" destId="{B5F7E7EA-3DC4-4A97-AB37-824642417B46}" srcOrd="0" destOrd="0" presId="urn:microsoft.com/office/officeart/2005/8/layout/hierarchy1"/>
    <dgm:cxn modelId="{1FC8E74A-FA7C-49E0-8D08-BD6D38794084}" srcId="{DF335ECB-83B6-410C-8E46-14A326CE65F2}" destId="{7F086030-A28E-40E1-B4CE-7063E2F13DCC}" srcOrd="1" destOrd="0" parTransId="{1F381E4A-9180-4E6F-A674-EB02144F360A}" sibTransId="{D9B17299-D906-4AE7-949B-080D7E0BF170}"/>
    <dgm:cxn modelId="{3342F03F-E513-4900-8D9C-BCC8D2C0E16B}" srcId="{DF335ECB-83B6-410C-8E46-14A326CE65F2}" destId="{A56506FE-7D78-405D-9B73-3CA646A4137D}" srcOrd="0" destOrd="0" parTransId="{52A5AFF6-2280-4E16-8BA9-1B47118A2827}" sibTransId="{E4C7021E-D173-4639-A33A-A01D72F8374E}"/>
    <dgm:cxn modelId="{ED1DD91F-FD74-4CA0-BDA1-25784E7DA503}" type="presParOf" srcId="{24DAB4EB-97CD-42D3-A791-A9A6D743B362}" destId="{9E843AC1-7FC2-423B-8DE6-961784ED5C2E}" srcOrd="0" destOrd="0" presId="urn:microsoft.com/office/officeart/2005/8/layout/hierarchy1"/>
    <dgm:cxn modelId="{80C51001-4B75-4A12-8679-C0A9501FF18F}" type="presParOf" srcId="{9E843AC1-7FC2-423B-8DE6-961784ED5C2E}" destId="{07E2DF5B-A1D5-4ECF-BE2B-529BBE687CBD}" srcOrd="0" destOrd="0" presId="urn:microsoft.com/office/officeart/2005/8/layout/hierarchy1"/>
    <dgm:cxn modelId="{3280265C-FCE0-4DA4-890D-3A924EC67F6B}" type="presParOf" srcId="{07E2DF5B-A1D5-4ECF-BE2B-529BBE687CBD}" destId="{0B76FFA6-1F9E-4332-9F2F-032AED7D8185}" srcOrd="0" destOrd="0" presId="urn:microsoft.com/office/officeart/2005/8/layout/hierarchy1"/>
    <dgm:cxn modelId="{14BED471-000F-47CD-82CB-6A5CA43BF4B7}" type="presParOf" srcId="{07E2DF5B-A1D5-4ECF-BE2B-529BBE687CBD}" destId="{B5F7E7EA-3DC4-4A97-AB37-824642417B46}" srcOrd="1" destOrd="0" presId="urn:microsoft.com/office/officeart/2005/8/layout/hierarchy1"/>
    <dgm:cxn modelId="{3B3C0703-00F1-4CC8-B67F-06FC5D0DBBCB}" type="presParOf" srcId="{9E843AC1-7FC2-423B-8DE6-961784ED5C2E}" destId="{9340F0A2-0632-495B-97CD-23D1D286AD51}" srcOrd="1" destOrd="0" presId="urn:microsoft.com/office/officeart/2005/8/layout/hierarchy1"/>
    <dgm:cxn modelId="{6B1A9D6E-0B22-4134-B17C-EB0E6704D9D6}" type="presParOf" srcId="{24DAB4EB-97CD-42D3-A791-A9A6D743B362}" destId="{B06A66E2-72CF-4197-8F32-B6E4E78BEFD2}" srcOrd="1" destOrd="0" presId="urn:microsoft.com/office/officeart/2005/8/layout/hierarchy1"/>
    <dgm:cxn modelId="{8996232E-C666-4693-B15A-FB83BE580AE8}" type="presParOf" srcId="{B06A66E2-72CF-4197-8F32-B6E4E78BEFD2}" destId="{EE5660CD-11DC-4952-AA45-638388F2C780}" srcOrd="0" destOrd="0" presId="urn:microsoft.com/office/officeart/2005/8/layout/hierarchy1"/>
    <dgm:cxn modelId="{B18BEBCB-D5F9-4B8E-83AA-306C78705DA0}" type="presParOf" srcId="{EE5660CD-11DC-4952-AA45-638388F2C780}" destId="{536EA3EF-D421-426B-A9AD-77AFC3EFF0BB}" srcOrd="0" destOrd="0" presId="urn:microsoft.com/office/officeart/2005/8/layout/hierarchy1"/>
    <dgm:cxn modelId="{8B10159D-037E-417D-BE84-64A978281276}" type="presParOf" srcId="{EE5660CD-11DC-4952-AA45-638388F2C780}" destId="{5DEFBCA4-8E21-4FCE-9AD5-0AEFA895144B}" srcOrd="1" destOrd="0" presId="urn:microsoft.com/office/officeart/2005/8/layout/hierarchy1"/>
    <dgm:cxn modelId="{749880A0-0BD6-4DEE-BA62-B3C0F79596A5}" type="presParOf" srcId="{B06A66E2-72CF-4197-8F32-B6E4E78BEFD2}" destId="{8E41AEEA-530A-4AFA-BBBC-009DA805C2F7}" srcOrd="1" destOrd="0" presId="urn:microsoft.com/office/officeart/2005/8/layout/hierarchy1"/>
    <dgm:cxn modelId="{8D7F8818-868F-4798-AE85-EF3BA8C02E78}" type="presParOf" srcId="{24DAB4EB-97CD-42D3-A791-A9A6D743B362}" destId="{4F267BD1-B496-49AB-B314-F40A60478CA2}" srcOrd="2" destOrd="0" presId="urn:microsoft.com/office/officeart/2005/8/layout/hierarchy1"/>
    <dgm:cxn modelId="{EEFCBB10-B222-4408-81D7-47BB1E06BBB4}" type="presParOf" srcId="{4F267BD1-B496-49AB-B314-F40A60478CA2}" destId="{A49AC849-F5CF-46F5-92D5-3FEE64B867B7}" srcOrd="0" destOrd="0" presId="urn:microsoft.com/office/officeart/2005/8/layout/hierarchy1"/>
    <dgm:cxn modelId="{72959CBC-7AA2-4086-93D8-518B03825760}" type="presParOf" srcId="{A49AC849-F5CF-46F5-92D5-3FEE64B867B7}" destId="{CD6894ED-23FF-4515-A173-8958D471B318}" srcOrd="0" destOrd="0" presId="urn:microsoft.com/office/officeart/2005/8/layout/hierarchy1"/>
    <dgm:cxn modelId="{DBCFB654-F21E-44F2-8F6A-202624C5F576}" type="presParOf" srcId="{A49AC849-F5CF-46F5-92D5-3FEE64B867B7}" destId="{1B32721A-04E1-41C3-80EC-1B3F636989BF}" srcOrd="1" destOrd="0" presId="urn:microsoft.com/office/officeart/2005/8/layout/hierarchy1"/>
    <dgm:cxn modelId="{9D595DAF-EF5C-4499-B467-1863C9BEAE88}" type="presParOf" srcId="{4F267BD1-B496-49AB-B314-F40A60478CA2}" destId="{11892B30-0FA0-41D8-BCEF-B7013364BD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66F4D-1BDB-4DF3-B54C-7A36432865D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B420B0-BECD-4946-8306-4DF67C4A66E3}">
      <dgm:prSet/>
      <dgm:spPr/>
      <dgm:t>
        <a:bodyPr/>
        <a:lstStyle/>
        <a:p>
          <a:r>
            <a:rPr lang="sl-SI" dirty="0"/>
            <a:t>uvoda,</a:t>
          </a:r>
          <a:endParaRPr lang="en-US" dirty="0"/>
        </a:p>
      </dgm:t>
    </dgm:pt>
    <dgm:pt modelId="{19DB3D71-5A0B-4CD6-AE82-C907445FC163}" type="parTrans" cxnId="{24710FAB-E08C-4BD8-93AD-3FE98C1C4BBF}">
      <dgm:prSet/>
      <dgm:spPr/>
      <dgm:t>
        <a:bodyPr/>
        <a:lstStyle/>
        <a:p>
          <a:endParaRPr lang="en-US"/>
        </a:p>
      </dgm:t>
    </dgm:pt>
    <dgm:pt modelId="{F049CEFC-2D5B-4A61-A2F0-7475214129F0}" type="sibTrans" cxnId="{24710FAB-E08C-4BD8-93AD-3FE98C1C4BBF}">
      <dgm:prSet/>
      <dgm:spPr/>
      <dgm:t>
        <a:bodyPr/>
        <a:lstStyle/>
        <a:p>
          <a:endParaRPr lang="en-US"/>
        </a:p>
      </dgm:t>
    </dgm:pt>
    <dgm:pt modelId="{53D0C273-025E-431C-BCC7-2100B03C9DF2}">
      <dgm:prSet/>
      <dgm:spPr/>
      <dgm:t>
        <a:bodyPr/>
        <a:lstStyle/>
        <a:p>
          <a:r>
            <a:rPr lang="sl-SI"/>
            <a:t>jedra in </a:t>
          </a:r>
          <a:endParaRPr lang="en-US"/>
        </a:p>
      </dgm:t>
    </dgm:pt>
    <dgm:pt modelId="{10AEB5CC-8562-4DF8-9DFF-C460C37444AB}" type="parTrans" cxnId="{89044827-E49E-4E3F-9B48-3BE6D8F46846}">
      <dgm:prSet/>
      <dgm:spPr/>
      <dgm:t>
        <a:bodyPr/>
        <a:lstStyle/>
        <a:p>
          <a:endParaRPr lang="en-US"/>
        </a:p>
      </dgm:t>
    </dgm:pt>
    <dgm:pt modelId="{963FB170-1C3C-4D8A-A6D9-3A2550329C27}" type="sibTrans" cxnId="{89044827-E49E-4E3F-9B48-3BE6D8F46846}">
      <dgm:prSet/>
      <dgm:spPr/>
      <dgm:t>
        <a:bodyPr/>
        <a:lstStyle/>
        <a:p>
          <a:endParaRPr lang="en-US"/>
        </a:p>
      </dgm:t>
    </dgm:pt>
    <dgm:pt modelId="{F40B46A0-0C00-49B7-8565-86618323F8F0}">
      <dgm:prSet/>
      <dgm:spPr/>
      <dgm:t>
        <a:bodyPr/>
        <a:lstStyle/>
        <a:p>
          <a:r>
            <a:rPr lang="sl-SI"/>
            <a:t>zaključka. </a:t>
          </a:r>
          <a:endParaRPr lang="en-US"/>
        </a:p>
      </dgm:t>
    </dgm:pt>
    <dgm:pt modelId="{D53D7D61-741E-4F5F-B239-C8F5E7C5D927}" type="parTrans" cxnId="{713D6E1A-0BA9-4A00-AEB2-0F20E08B4A35}">
      <dgm:prSet/>
      <dgm:spPr/>
      <dgm:t>
        <a:bodyPr/>
        <a:lstStyle/>
        <a:p>
          <a:endParaRPr lang="en-US"/>
        </a:p>
      </dgm:t>
    </dgm:pt>
    <dgm:pt modelId="{FFB8C7D8-D05E-4E03-9CDC-AB9D9B13F1FA}" type="sibTrans" cxnId="{713D6E1A-0BA9-4A00-AEB2-0F20E08B4A35}">
      <dgm:prSet/>
      <dgm:spPr/>
      <dgm:t>
        <a:bodyPr/>
        <a:lstStyle/>
        <a:p>
          <a:endParaRPr lang="en-US"/>
        </a:p>
      </dgm:t>
    </dgm:pt>
    <dgm:pt modelId="{B0882339-8854-4EF6-A7B0-0D0C1C9EFAF2}" type="pres">
      <dgm:prSet presAssocID="{55A66F4D-1BDB-4DF3-B54C-7A36432865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4EF047B-685D-4E93-92DB-79FED8EFB51A}" type="pres">
      <dgm:prSet presAssocID="{EDB420B0-BECD-4946-8306-4DF67C4A66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5559C76-19DC-4AFF-8E2F-D28E89C04289}" type="pres">
      <dgm:prSet presAssocID="{F049CEFC-2D5B-4A61-A2F0-7475214129F0}" presName="spacer" presStyleCnt="0"/>
      <dgm:spPr/>
    </dgm:pt>
    <dgm:pt modelId="{F89077FA-A7DC-41BB-BF1E-EE1CB543D2DA}" type="pres">
      <dgm:prSet presAssocID="{53D0C273-025E-431C-BCC7-2100B03C9D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A6989EE-BEFE-40AE-9238-B00A65C739AF}" type="pres">
      <dgm:prSet presAssocID="{963FB170-1C3C-4D8A-A6D9-3A2550329C27}" presName="spacer" presStyleCnt="0"/>
      <dgm:spPr/>
    </dgm:pt>
    <dgm:pt modelId="{BF071144-691B-4E51-B6C8-1ADEE6A4C597}" type="pres">
      <dgm:prSet presAssocID="{F40B46A0-0C00-49B7-8565-86618323F8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5DA4FA9-AF84-4006-9486-220990B25931}" type="presOf" srcId="{F40B46A0-0C00-49B7-8565-86618323F8F0}" destId="{BF071144-691B-4E51-B6C8-1ADEE6A4C597}" srcOrd="0" destOrd="0" presId="urn:microsoft.com/office/officeart/2005/8/layout/vList2"/>
    <dgm:cxn modelId="{92B7EFE3-2BB4-40E7-B3EB-9ABB4163B374}" type="presOf" srcId="{55A66F4D-1BDB-4DF3-B54C-7A36432865D7}" destId="{B0882339-8854-4EF6-A7B0-0D0C1C9EFAF2}" srcOrd="0" destOrd="0" presId="urn:microsoft.com/office/officeart/2005/8/layout/vList2"/>
    <dgm:cxn modelId="{713D6E1A-0BA9-4A00-AEB2-0F20E08B4A35}" srcId="{55A66F4D-1BDB-4DF3-B54C-7A36432865D7}" destId="{F40B46A0-0C00-49B7-8565-86618323F8F0}" srcOrd="2" destOrd="0" parTransId="{D53D7D61-741E-4F5F-B239-C8F5E7C5D927}" sibTransId="{FFB8C7D8-D05E-4E03-9CDC-AB9D9B13F1FA}"/>
    <dgm:cxn modelId="{24710FAB-E08C-4BD8-93AD-3FE98C1C4BBF}" srcId="{55A66F4D-1BDB-4DF3-B54C-7A36432865D7}" destId="{EDB420B0-BECD-4946-8306-4DF67C4A66E3}" srcOrd="0" destOrd="0" parTransId="{19DB3D71-5A0B-4CD6-AE82-C907445FC163}" sibTransId="{F049CEFC-2D5B-4A61-A2F0-7475214129F0}"/>
    <dgm:cxn modelId="{89044827-E49E-4E3F-9B48-3BE6D8F46846}" srcId="{55A66F4D-1BDB-4DF3-B54C-7A36432865D7}" destId="{53D0C273-025E-431C-BCC7-2100B03C9DF2}" srcOrd="1" destOrd="0" parTransId="{10AEB5CC-8562-4DF8-9DFF-C460C37444AB}" sibTransId="{963FB170-1C3C-4D8A-A6D9-3A2550329C27}"/>
    <dgm:cxn modelId="{E2CA5859-0B1C-466F-945E-CFD59206A0E3}" type="presOf" srcId="{53D0C273-025E-431C-BCC7-2100B03C9DF2}" destId="{F89077FA-A7DC-41BB-BF1E-EE1CB543D2DA}" srcOrd="0" destOrd="0" presId="urn:microsoft.com/office/officeart/2005/8/layout/vList2"/>
    <dgm:cxn modelId="{1B4E81F0-EA7B-4448-B669-FE7859A85798}" type="presOf" srcId="{EDB420B0-BECD-4946-8306-4DF67C4A66E3}" destId="{34EF047B-685D-4E93-92DB-79FED8EFB51A}" srcOrd="0" destOrd="0" presId="urn:microsoft.com/office/officeart/2005/8/layout/vList2"/>
    <dgm:cxn modelId="{85892EA7-3F84-4B7E-B7A3-CF9A867A1ADA}" type="presParOf" srcId="{B0882339-8854-4EF6-A7B0-0D0C1C9EFAF2}" destId="{34EF047B-685D-4E93-92DB-79FED8EFB51A}" srcOrd="0" destOrd="0" presId="urn:microsoft.com/office/officeart/2005/8/layout/vList2"/>
    <dgm:cxn modelId="{7448ACA0-88AE-4D81-BE61-BBBBDBE44143}" type="presParOf" srcId="{B0882339-8854-4EF6-A7B0-0D0C1C9EFAF2}" destId="{C5559C76-19DC-4AFF-8E2F-D28E89C04289}" srcOrd="1" destOrd="0" presId="urn:microsoft.com/office/officeart/2005/8/layout/vList2"/>
    <dgm:cxn modelId="{B7561EE0-F337-4DF5-9463-0817EE384BC1}" type="presParOf" srcId="{B0882339-8854-4EF6-A7B0-0D0C1C9EFAF2}" destId="{F89077FA-A7DC-41BB-BF1E-EE1CB543D2DA}" srcOrd="2" destOrd="0" presId="urn:microsoft.com/office/officeart/2005/8/layout/vList2"/>
    <dgm:cxn modelId="{011EFB6C-7879-4D0F-B143-576A17D84CF0}" type="presParOf" srcId="{B0882339-8854-4EF6-A7B0-0D0C1C9EFAF2}" destId="{5A6989EE-BEFE-40AE-9238-B00A65C739AF}" srcOrd="3" destOrd="0" presId="urn:microsoft.com/office/officeart/2005/8/layout/vList2"/>
    <dgm:cxn modelId="{6915EBC1-FB4B-4579-88CB-6D0BCAAC5BB9}" type="presParOf" srcId="{B0882339-8854-4EF6-A7B0-0D0C1C9EFAF2}" destId="{BF071144-691B-4E51-B6C8-1ADEE6A4C5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5A12C0-591D-4A2B-8AE8-D104243907AB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140B42-12D6-4601-8BB2-91670ED33E33}">
      <dgm:prSet custT="1"/>
      <dgm:spPr/>
      <dgm:t>
        <a:bodyPr/>
        <a:lstStyle/>
        <a:p>
          <a:r>
            <a:rPr lang="sl-SI" sz="2300" dirty="0"/>
            <a:t>UVOD: napovemo dogodek, o katerem bomo pisali/govorili, ter omenimo, komu, kdaj in kje se je to zgodilo.</a:t>
          </a:r>
          <a:endParaRPr lang="en-US" sz="2300" dirty="0"/>
        </a:p>
      </dgm:t>
    </dgm:pt>
    <dgm:pt modelId="{920E03A4-E8B0-4F7C-B2A7-A314D707EA4C}" type="parTrans" cxnId="{849CDC33-1DAF-478A-ACF5-E14ED3AC6977}">
      <dgm:prSet/>
      <dgm:spPr/>
      <dgm:t>
        <a:bodyPr/>
        <a:lstStyle/>
        <a:p>
          <a:endParaRPr lang="en-US"/>
        </a:p>
      </dgm:t>
    </dgm:pt>
    <dgm:pt modelId="{606B7941-756A-4B68-AE76-238BA5B56AEA}" type="sibTrans" cxnId="{849CDC33-1DAF-478A-ACF5-E14ED3AC6977}">
      <dgm:prSet/>
      <dgm:spPr/>
      <dgm:t>
        <a:bodyPr/>
        <a:lstStyle/>
        <a:p>
          <a:endParaRPr lang="en-US"/>
        </a:p>
      </dgm:t>
    </dgm:pt>
    <dgm:pt modelId="{19B1A67D-97EF-45B8-838D-62F704155A8F}">
      <dgm:prSet custT="1"/>
      <dgm:spPr/>
      <dgm:t>
        <a:bodyPr/>
        <a:lstStyle/>
        <a:p>
          <a:r>
            <a:rPr lang="sl-SI" sz="2300" dirty="0"/>
            <a:t>JEDRO: podrobneje predstavimo, kaj vse se je zgodilo (zato je jedro najdaljši del besedila in je pogosto razčlenjeno na odstavke).</a:t>
          </a:r>
          <a:endParaRPr lang="en-US" sz="2300" dirty="0"/>
        </a:p>
      </dgm:t>
    </dgm:pt>
    <dgm:pt modelId="{29BFA3CC-75F6-4720-9AC4-722E0E433151}" type="parTrans" cxnId="{ED79E12A-3394-4125-9430-3BCAD5447A35}">
      <dgm:prSet/>
      <dgm:spPr/>
      <dgm:t>
        <a:bodyPr/>
        <a:lstStyle/>
        <a:p>
          <a:endParaRPr lang="en-US"/>
        </a:p>
      </dgm:t>
    </dgm:pt>
    <dgm:pt modelId="{2F326BE7-9B50-40D2-997F-742DD7429C66}" type="sibTrans" cxnId="{ED79E12A-3394-4125-9430-3BCAD5447A35}">
      <dgm:prSet/>
      <dgm:spPr/>
      <dgm:t>
        <a:bodyPr/>
        <a:lstStyle/>
        <a:p>
          <a:endParaRPr lang="en-US"/>
        </a:p>
      </dgm:t>
    </dgm:pt>
    <dgm:pt modelId="{3035DA10-C053-4B3B-819D-F745D50336D8}">
      <dgm:prSet custT="1"/>
      <dgm:spPr/>
      <dgm:t>
        <a:bodyPr/>
        <a:lstStyle/>
        <a:p>
          <a:r>
            <a:rPr lang="sl-SI" sz="2300" dirty="0"/>
            <a:t>ZAKLJUČEK: povzamemo glavno zanimivost, izrazimo svoje mnenje o dogodku, napovemo nadaljevanje dogodka ipd.</a:t>
          </a:r>
          <a:endParaRPr lang="en-US" sz="2300" dirty="0"/>
        </a:p>
      </dgm:t>
    </dgm:pt>
    <dgm:pt modelId="{2A6FC68F-B1B3-4538-9A69-901B67556FEB}" type="parTrans" cxnId="{6CC95ED1-D46A-4092-96EA-632C6EEAA240}">
      <dgm:prSet/>
      <dgm:spPr/>
      <dgm:t>
        <a:bodyPr/>
        <a:lstStyle/>
        <a:p>
          <a:endParaRPr lang="en-US"/>
        </a:p>
      </dgm:t>
    </dgm:pt>
    <dgm:pt modelId="{290C5792-9E35-4CEA-9AB7-BC23F577FAC6}" type="sibTrans" cxnId="{6CC95ED1-D46A-4092-96EA-632C6EEAA240}">
      <dgm:prSet/>
      <dgm:spPr/>
      <dgm:t>
        <a:bodyPr/>
        <a:lstStyle/>
        <a:p>
          <a:endParaRPr lang="en-US"/>
        </a:p>
      </dgm:t>
    </dgm:pt>
    <dgm:pt modelId="{86E5CFF9-FE71-4929-A9B0-C96CD36EA450}" type="pres">
      <dgm:prSet presAssocID="{515A12C0-591D-4A2B-8AE8-D104243907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60B9417-89A0-4CCB-AD3F-5535ADFFD287}" type="pres">
      <dgm:prSet presAssocID="{515A12C0-591D-4A2B-8AE8-D104243907AB}" presName="dummyMaxCanvas" presStyleCnt="0">
        <dgm:presLayoutVars/>
      </dgm:prSet>
      <dgm:spPr/>
    </dgm:pt>
    <dgm:pt modelId="{DCA2824C-F7A7-460D-8D72-333C85AA0315}" type="pres">
      <dgm:prSet presAssocID="{515A12C0-591D-4A2B-8AE8-D104243907A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59339A7-2BA0-4C5A-A0FD-F3688D960292}" type="pres">
      <dgm:prSet presAssocID="{515A12C0-591D-4A2B-8AE8-D104243907A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FA9018A-2016-42B6-BED0-398EA28368C4}" type="pres">
      <dgm:prSet presAssocID="{515A12C0-591D-4A2B-8AE8-D104243907A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32BB5F-64B5-4463-A118-CC5F2098D92D}" type="pres">
      <dgm:prSet presAssocID="{515A12C0-591D-4A2B-8AE8-D104243907A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4495CD1-9BDB-4838-993F-21E051055F73}" type="pres">
      <dgm:prSet presAssocID="{515A12C0-591D-4A2B-8AE8-D104243907A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FD5B7B4-702C-4CF7-B5A2-1B004251A389}" type="pres">
      <dgm:prSet presAssocID="{515A12C0-591D-4A2B-8AE8-D104243907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0D4B65D-D7F1-4B8E-B3BB-9D36BF732C98}" type="pres">
      <dgm:prSet presAssocID="{515A12C0-591D-4A2B-8AE8-D104243907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7E100C9-AF10-4FE6-8E93-C8B481E59536}" type="pres">
      <dgm:prSet presAssocID="{515A12C0-591D-4A2B-8AE8-D104243907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BE67524-2F7F-48C7-83E7-D74615EC8C1E}" type="presOf" srcId="{3035DA10-C053-4B3B-819D-F745D50336D8}" destId="{E7E100C9-AF10-4FE6-8E93-C8B481E59536}" srcOrd="1" destOrd="0" presId="urn:microsoft.com/office/officeart/2005/8/layout/vProcess5"/>
    <dgm:cxn modelId="{6CC95ED1-D46A-4092-96EA-632C6EEAA240}" srcId="{515A12C0-591D-4A2B-8AE8-D104243907AB}" destId="{3035DA10-C053-4B3B-819D-F745D50336D8}" srcOrd="2" destOrd="0" parTransId="{2A6FC68F-B1B3-4538-9A69-901B67556FEB}" sibTransId="{290C5792-9E35-4CEA-9AB7-BC23F577FAC6}"/>
    <dgm:cxn modelId="{1A2CAD54-8118-4F3E-9604-9CF815D6345F}" type="presOf" srcId="{15140B42-12D6-4601-8BB2-91670ED33E33}" destId="{DCA2824C-F7A7-460D-8D72-333C85AA0315}" srcOrd="0" destOrd="0" presId="urn:microsoft.com/office/officeart/2005/8/layout/vProcess5"/>
    <dgm:cxn modelId="{16E3EA34-F19F-4278-AAA9-F98897329564}" type="presOf" srcId="{19B1A67D-97EF-45B8-838D-62F704155A8F}" destId="{759339A7-2BA0-4C5A-A0FD-F3688D960292}" srcOrd="0" destOrd="0" presId="urn:microsoft.com/office/officeart/2005/8/layout/vProcess5"/>
    <dgm:cxn modelId="{B74A9FD3-34B9-4CF1-A92C-1ED0AA0D0F3B}" type="presOf" srcId="{606B7941-756A-4B68-AE76-238BA5B56AEA}" destId="{5B32BB5F-64B5-4463-A118-CC5F2098D92D}" srcOrd="0" destOrd="0" presId="urn:microsoft.com/office/officeart/2005/8/layout/vProcess5"/>
    <dgm:cxn modelId="{CA4E9FB0-57C5-4F38-A26D-CD57EED69A54}" type="presOf" srcId="{515A12C0-591D-4A2B-8AE8-D104243907AB}" destId="{86E5CFF9-FE71-4929-A9B0-C96CD36EA450}" srcOrd="0" destOrd="0" presId="urn:microsoft.com/office/officeart/2005/8/layout/vProcess5"/>
    <dgm:cxn modelId="{ED79E12A-3394-4125-9430-3BCAD5447A35}" srcId="{515A12C0-591D-4A2B-8AE8-D104243907AB}" destId="{19B1A67D-97EF-45B8-838D-62F704155A8F}" srcOrd="1" destOrd="0" parTransId="{29BFA3CC-75F6-4720-9AC4-722E0E433151}" sibTransId="{2F326BE7-9B50-40D2-997F-742DD7429C66}"/>
    <dgm:cxn modelId="{CC4CE02D-B373-47A4-839B-B82DB40A5A36}" type="presOf" srcId="{2F326BE7-9B50-40D2-997F-742DD7429C66}" destId="{34495CD1-9BDB-4838-993F-21E051055F73}" srcOrd="0" destOrd="0" presId="urn:microsoft.com/office/officeart/2005/8/layout/vProcess5"/>
    <dgm:cxn modelId="{F57919E5-26F7-43B6-9B18-607B2C89AA8E}" type="presOf" srcId="{19B1A67D-97EF-45B8-838D-62F704155A8F}" destId="{D0D4B65D-D7F1-4B8E-B3BB-9D36BF732C98}" srcOrd="1" destOrd="0" presId="urn:microsoft.com/office/officeart/2005/8/layout/vProcess5"/>
    <dgm:cxn modelId="{296ED22D-82C0-4A36-BCC9-BE55342550FF}" type="presOf" srcId="{3035DA10-C053-4B3B-819D-F745D50336D8}" destId="{CFA9018A-2016-42B6-BED0-398EA28368C4}" srcOrd="0" destOrd="0" presId="urn:microsoft.com/office/officeart/2005/8/layout/vProcess5"/>
    <dgm:cxn modelId="{849CDC33-1DAF-478A-ACF5-E14ED3AC6977}" srcId="{515A12C0-591D-4A2B-8AE8-D104243907AB}" destId="{15140B42-12D6-4601-8BB2-91670ED33E33}" srcOrd="0" destOrd="0" parTransId="{920E03A4-E8B0-4F7C-B2A7-A314D707EA4C}" sibTransId="{606B7941-756A-4B68-AE76-238BA5B56AEA}"/>
    <dgm:cxn modelId="{D0276370-FFB4-4D9A-880D-DC2DDC33F5EE}" type="presOf" srcId="{15140B42-12D6-4601-8BB2-91670ED33E33}" destId="{DFD5B7B4-702C-4CF7-B5A2-1B004251A389}" srcOrd="1" destOrd="0" presId="urn:microsoft.com/office/officeart/2005/8/layout/vProcess5"/>
    <dgm:cxn modelId="{18E1E85B-F015-4C42-9F28-BC9FB9898F85}" type="presParOf" srcId="{86E5CFF9-FE71-4929-A9B0-C96CD36EA450}" destId="{560B9417-89A0-4CCB-AD3F-5535ADFFD287}" srcOrd="0" destOrd="0" presId="urn:microsoft.com/office/officeart/2005/8/layout/vProcess5"/>
    <dgm:cxn modelId="{C6D9D7B9-33CA-4EC9-9251-0239D07FDEBF}" type="presParOf" srcId="{86E5CFF9-FE71-4929-A9B0-C96CD36EA450}" destId="{DCA2824C-F7A7-460D-8D72-333C85AA0315}" srcOrd="1" destOrd="0" presId="urn:microsoft.com/office/officeart/2005/8/layout/vProcess5"/>
    <dgm:cxn modelId="{C2E25B76-2164-4286-A62F-6067BAB1037B}" type="presParOf" srcId="{86E5CFF9-FE71-4929-A9B0-C96CD36EA450}" destId="{759339A7-2BA0-4C5A-A0FD-F3688D960292}" srcOrd="2" destOrd="0" presId="urn:microsoft.com/office/officeart/2005/8/layout/vProcess5"/>
    <dgm:cxn modelId="{2488864E-35CF-49B8-B83C-37B7E34355DD}" type="presParOf" srcId="{86E5CFF9-FE71-4929-A9B0-C96CD36EA450}" destId="{CFA9018A-2016-42B6-BED0-398EA28368C4}" srcOrd="3" destOrd="0" presId="urn:microsoft.com/office/officeart/2005/8/layout/vProcess5"/>
    <dgm:cxn modelId="{4A1D57FA-19EF-4F54-A64C-7C48067070AD}" type="presParOf" srcId="{86E5CFF9-FE71-4929-A9B0-C96CD36EA450}" destId="{5B32BB5F-64B5-4463-A118-CC5F2098D92D}" srcOrd="4" destOrd="0" presId="urn:microsoft.com/office/officeart/2005/8/layout/vProcess5"/>
    <dgm:cxn modelId="{C8E6ECC6-0F83-4D59-8F51-071081C37515}" type="presParOf" srcId="{86E5CFF9-FE71-4929-A9B0-C96CD36EA450}" destId="{34495CD1-9BDB-4838-993F-21E051055F73}" srcOrd="5" destOrd="0" presId="urn:microsoft.com/office/officeart/2005/8/layout/vProcess5"/>
    <dgm:cxn modelId="{8CFCD49A-B852-4180-85FC-AA0B4282126B}" type="presParOf" srcId="{86E5CFF9-FE71-4929-A9B0-C96CD36EA450}" destId="{DFD5B7B4-702C-4CF7-B5A2-1B004251A389}" srcOrd="6" destOrd="0" presId="urn:microsoft.com/office/officeart/2005/8/layout/vProcess5"/>
    <dgm:cxn modelId="{8E6F0DDA-65E1-4203-86C5-524B712F26D1}" type="presParOf" srcId="{86E5CFF9-FE71-4929-A9B0-C96CD36EA450}" destId="{D0D4B65D-D7F1-4B8E-B3BB-9D36BF732C98}" srcOrd="7" destOrd="0" presId="urn:microsoft.com/office/officeart/2005/8/layout/vProcess5"/>
    <dgm:cxn modelId="{E2C3C578-E9F8-41A1-B7C8-4B065730A792}" type="presParOf" srcId="{86E5CFF9-FE71-4929-A9B0-C96CD36EA450}" destId="{E7E100C9-AF10-4FE6-8E93-C8B481E5953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B1D37D-79BF-41FB-AA2E-17931C74A8A2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6E38EC-961A-477F-9ED7-909B6231E086}">
      <dgm:prSet/>
      <dgm:spPr/>
      <dgm:t>
        <a:bodyPr/>
        <a:lstStyle/>
        <a:p>
          <a:pPr algn="l"/>
          <a:r>
            <a:rPr lang="sl-SI" b="1" dirty="0"/>
            <a:t>1. Preden</a:t>
          </a:r>
          <a:r>
            <a:rPr lang="sl-SI" dirty="0"/>
            <a:t> začnemo s pisanjem, razmislimo, </a:t>
          </a:r>
          <a:r>
            <a:rPr lang="sl-SI" u="sng" dirty="0"/>
            <a:t>o čem</a:t>
          </a:r>
          <a:r>
            <a:rPr lang="sl-SI" dirty="0"/>
            <a:t> bomo pripovedovali, </a:t>
          </a:r>
          <a:r>
            <a:rPr lang="sl-SI" u="sng" dirty="0"/>
            <a:t>kaj</a:t>
          </a:r>
          <a:r>
            <a:rPr lang="sl-SI" dirty="0"/>
            <a:t> lahko o tem </a:t>
          </a:r>
          <a:r>
            <a:rPr lang="sl-SI" u="sng" dirty="0"/>
            <a:t>povemo</a:t>
          </a:r>
          <a:r>
            <a:rPr lang="sl-SI" dirty="0"/>
            <a:t>, kako bomo </a:t>
          </a:r>
          <a:r>
            <a:rPr lang="sl-SI" u="sng" dirty="0"/>
            <a:t>razvrstili dejanja</a:t>
          </a:r>
          <a:r>
            <a:rPr lang="sl-SI" dirty="0"/>
            <a:t>. Med razmišljanjem si lahko </a:t>
          </a:r>
          <a:r>
            <a:rPr lang="sl-SI" u="sng" dirty="0"/>
            <a:t>pomagamo z miselnim vzorcem</a:t>
          </a:r>
          <a:r>
            <a:rPr lang="sl-SI" dirty="0"/>
            <a:t>. Vanj vpišemo vse, kar nam pride na misel o dogodku. Nato te </a:t>
          </a:r>
          <a:r>
            <a:rPr lang="sl-SI" u="sng" dirty="0"/>
            <a:t>dogodke</a:t>
          </a:r>
          <a:r>
            <a:rPr lang="sl-SI" dirty="0"/>
            <a:t> </a:t>
          </a:r>
          <a:r>
            <a:rPr lang="sl-SI" u="sng" dirty="0"/>
            <a:t>oštevilčimo</a:t>
          </a:r>
          <a:r>
            <a:rPr lang="sl-SI" dirty="0"/>
            <a:t>, da bodo razvrščeni tako, kot so potekali v resnici. Napišemo še, s čim bomo besedilo </a:t>
          </a:r>
          <a:r>
            <a:rPr lang="sl-SI" u="sng" dirty="0"/>
            <a:t>začeli</a:t>
          </a:r>
          <a:r>
            <a:rPr lang="sl-SI" dirty="0"/>
            <a:t> in s čim </a:t>
          </a:r>
          <a:r>
            <a:rPr lang="sl-SI" u="sng" dirty="0"/>
            <a:t>končali</a:t>
          </a:r>
          <a:r>
            <a:rPr lang="sl-SI" dirty="0"/>
            <a:t>.</a:t>
          </a:r>
          <a:endParaRPr lang="en-US" dirty="0"/>
        </a:p>
      </dgm:t>
    </dgm:pt>
    <dgm:pt modelId="{F17EEA72-92A1-445E-BD81-02F9ADDB9D8C}" type="parTrans" cxnId="{A92C7F48-BDAF-478B-B0D2-20B82C5EEEE1}">
      <dgm:prSet/>
      <dgm:spPr/>
      <dgm:t>
        <a:bodyPr/>
        <a:lstStyle/>
        <a:p>
          <a:endParaRPr lang="en-US"/>
        </a:p>
      </dgm:t>
    </dgm:pt>
    <dgm:pt modelId="{1CD391FE-23CF-45A1-9E98-8483D2E19126}" type="sibTrans" cxnId="{A92C7F48-BDAF-478B-B0D2-20B82C5EEEE1}">
      <dgm:prSet/>
      <dgm:spPr/>
      <dgm:t>
        <a:bodyPr/>
        <a:lstStyle/>
        <a:p>
          <a:endParaRPr lang="en-US"/>
        </a:p>
      </dgm:t>
    </dgm:pt>
    <dgm:pt modelId="{4D3E3247-02C3-4320-AF7B-D5BC998AD859}">
      <dgm:prSet/>
      <dgm:spPr/>
      <dgm:t>
        <a:bodyPr/>
        <a:lstStyle/>
        <a:p>
          <a:pPr algn="l"/>
          <a:r>
            <a:rPr lang="sl-SI" b="1" dirty="0"/>
            <a:t>2.</a:t>
          </a:r>
          <a:r>
            <a:rPr lang="sl-SI" dirty="0"/>
            <a:t> Po načrtu </a:t>
          </a:r>
          <a:r>
            <a:rPr lang="sl-SI" b="1" dirty="0"/>
            <a:t>začnemo pisati</a:t>
          </a:r>
          <a:r>
            <a:rPr lang="sl-SI" dirty="0"/>
            <a:t> besedilo na list papirja ali v zvezek, to pomeni, da načrt pretvarjamo v prvo različico besedila. Ko besedilo napišemo, ga </a:t>
          </a:r>
          <a:r>
            <a:rPr lang="sl-SI" u="sng" dirty="0"/>
            <a:t>večkrat preberemo</a:t>
          </a:r>
          <a:r>
            <a:rPr lang="sl-SI" dirty="0"/>
            <a:t> in kaj </a:t>
          </a:r>
          <a:r>
            <a:rPr lang="sl-SI" u="sng" dirty="0"/>
            <a:t>dopolnimo, preuredimo, izpustimo</a:t>
          </a:r>
          <a:r>
            <a:rPr lang="sl-SI" dirty="0"/>
            <a:t>. Besedilo damo </a:t>
          </a:r>
          <a:r>
            <a:rPr lang="sl-SI" u="sng" dirty="0"/>
            <a:t>v presojo</a:t>
          </a:r>
          <a:r>
            <a:rPr lang="sl-SI" dirty="0"/>
            <a:t> še staršem, prijateljem, sošolcem, učitelju, da nam svetujejo, kako ga lahko izboljšamo. Na koncu </a:t>
          </a:r>
          <a:r>
            <a:rPr lang="sl-SI" u="sng" dirty="0"/>
            <a:t>prepišemo</a:t>
          </a:r>
          <a:r>
            <a:rPr lang="sl-SI" dirty="0"/>
            <a:t> popravljeno različico besedila </a:t>
          </a:r>
          <a:r>
            <a:rPr lang="sl-SI" u="sng" dirty="0"/>
            <a:t>brez napak</a:t>
          </a:r>
          <a:r>
            <a:rPr lang="sl-SI" dirty="0"/>
            <a:t>. </a:t>
          </a:r>
          <a:endParaRPr lang="en-US" dirty="0"/>
        </a:p>
      </dgm:t>
    </dgm:pt>
    <dgm:pt modelId="{143E562F-4797-45BE-987A-5FA4BC630CFE}" type="parTrans" cxnId="{DDED4F1A-8CC4-49A9-A8F9-F4AC34EBA799}">
      <dgm:prSet/>
      <dgm:spPr/>
      <dgm:t>
        <a:bodyPr/>
        <a:lstStyle/>
        <a:p>
          <a:endParaRPr lang="en-US"/>
        </a:p>
      </dgm:t>
    </dgm:pt>
    <dgm:pt modelId="{329EF485-1945-4E3A-9250-1D48B0E7880E}" type="sibTrans" cxnId="{DDED4F1A-8CC4-49A9-A8F9-F4AC34EBA799}">
      <dgm:prSet/>
      <dgm:spPr/>
      <dgm:t>
        <a:bodyPr/>
        <a:lstStyle/>
        <a:p>
          <a:endParaRPr lang="en-US"/>
        </a:p>
      </dgm:t>
    </dgm:pt>
    <dgm:pt modelId="{6706C1FA-E7A3-4F2C-8906-4C72A9C81482}" type="pres">
      <dgm:prSet presAssocID="{4EB1D37D-79BF-41FB-AA2E-17931C74A8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6D3563C7-15FB-4B9E-9F2F-EC9B928BBC1F}" type="pres">
      <dgm:prSet presAssocID="{026E38EC-961A-477F-9ED7-909B6231E086}" presName="hierRoot1" presStyleCnt="0"/>
      <dgm:spPr/>
    </dgm:pt>
    <dgm:pt modelId="{05ABB009-7A72-4ABD-899B-2B3A29DE4BEA}" type="pres">
      <dgm:prSet presAssocID="{026E38EC-961A-477F-9ED7-909B6231E086}" presName="composite" presStyleCnt="0"/>
      <dgm:spPr/>
    </dgm:pt>
    <dgm:pt modelId="{DE7C3D7E-7305-42D1-AA65-EEABE770841B}" type="pres">
      <dgm:prSet presAssocID="{026E38EC-961A-477F-9ED7-909B6231E086}" presName="background" presStyleLbl="node0" presStyleIdx="0" presStyleCnt="2"/>
      <dgm:spPr/>
    </dgm:pt>
    <dgm:pt modelId="{893988DF-156A-4589-9597-A387264E4A0C}" type="pres">
      <dgm:prSet presAssocID="{026E38EC-961A-477F-9ED7-909B6231E08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1FE3929-D459-45F6-9F47-F1E7622B4E71}" type="pres">
      <dgm:prSet presAssocID="{026E38EC-961A-477F-9ED7-909B6231E086}" presName="hierChild2" presStyleCnt="0"/>
      <dgm:spPr/>
    </dgm:pt>
    <dgm:pt modelId="{A4E9BCB3-AF06-4846-94B2-AE4A68FDE77E}" type="pres">
      <dgm:prSet presAssocID="{4D3E3247-02C3-4320-AF7B-D5BC998AD859}" presName="hierRoot1" presStyleCnt="0"/>
      <dgm:spPr/>
    </dgm:pt>
    <dgm:pt modelId="{8514FE29-9629-49C3-AC3A-A4E5D7EA34E2}" type="pres">
      <dgm:prSet presAssocID="{4D3E3247-02C3-4320-AF7B-D5BC998AD859}" presName="composite" presStyleCnt="0"/>
      <dgm:spPr/>
    </dgm:pt>
    <dgm:pt modelId="{9933F754-AB3A-4C73-A7CA-61AB7B617BFB}" type="pres">
      <dgm:prSet presAssocID="{4D3E3247-02C3-4320-AF7B-D5BC998AD859}" presName="background" presStyleLbl="node0" presStyleIdx="1" presStyleCnt="2"/>
      <dgm:spPr/>
    </dgm:pt>
    <dgm:pt modelId="{54B01BC4-6581-4C9A-BEC7-B2C39FC40400}" type="pres">
      <dgm:prSet presAssocID="{4D3E3247-02C3-4320-AF7B-D5BC998AD85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B3DD4B4-8CD6-45A5-88DF-F945E4A1FB95}" type="pres">
      <dgm:prSet presAssocID="{4D3E3247-02C3-4320-AF7B-D5BC998AD859}" presName="hierChild2" presStyleCnt="0"/>
      <dgm:spPr/>
    </dgm:pt>
  </dgm:ptLst>
  <dgm:cxnLst>
    <dgm:cxn modelId="{1AC44600-F85E-407E-AEC2-25E457FC495E}" type="presOf" srcId="{4EB1D37D-79BF-41FB-AA2E-17931C74A8A2}" destId="{6706C1FA-E7A3-4F2C-8906-4C72A9C81482}" srcOrd="0" destOrd="0" presId="urn:microsoft.com/office/officeart/2005/8/layout/hierarchy1"/>
    <dgm:cxn modelId="{A92C7F48-BDAF-478B-B0D2-20B82C5EEEE1}" srcId="{4EB1D37D-79BF-41FB-AA2E-17931C74A8A2}" destId="{026E38EC-961A-477F-9ED7-909B6231E086}" srcOrd="0" destOrd="0" parTransId="{F17EEA72-92A1-445E-BD81-02F9ADDB9D8C}" sibTransId="{1CD391FE-23CF-45A1-9E98-8483D2E19126}"/>
    <dgm:cxn modelId="{4F87B409-52FF-490C-B428-55A37CC43EF5}" type="presOf" srcId="{026E38EC-961A-477F-9ED7-909B6231E086}" destId="{893988DF-156A-4589-9597-A387264E4A0C}" srcOrd="0" destOrd="0" presId="urn:microsoft.com/office/officeart/2005/8/layout/hierarchy1"/>
    <dgm:cxn modelId="{DDED4F1A-8CC4-49A9-A8F9-F4AC34EBA799}" srcId="{4EB1D37D-79BF-41FB-AA2E-17931C74A8A2}" destId="{4D3E3247-02C3-4320-AF7B-D5BC998AD859}" srcOrd="1" destOrd="0" parTransId="{143E562F-4797-45BE-987A-5FA4BC630CFE}" sibTransId="{329EF485-1945-4E3A-9250-1D48B0E7880E}"/>
    <dgm:cxn modelId="{009E2EBC-1BAB-43F2-A52C-010207C2184D}" type="presOf" srcId="{4D3E3247-02C3-4320-AF7B-D5BC998AD859}" destId="{54B01BC4-6581-4C9A-BEC7-B2C39FC40400}" srcOrd="0" destOrd="0" presId="urn:microsoft.com/office/officeart/2005/8/layout/hierarchy1"/>
    <dgm:cxn modelId="{CAC39237-7137-4678-BB40-058AE8A1C3D3}" type="presParOf" srcId="{6706C1FA-E7A3-4F2C-8906-4C72A9C81482}" destId="{6D3563C7-15FB-4B9E-9F2F-EC9B928BBC1F}" srcOrd="0" destOrd="0" presId="urn:microsoft.com/office/officeart/2005/8/layout/hierarchy1"/>
    <dgm:cxn modelId="{0A2A4318-9B6B-41D8-9547-9D7FA0C98780}" type="presParOf" srcId="{6D3563C7-15FB-4B9E-9F2F-EC9B928BBC1F}" destId="{05ABB009-7A72-4ABD-899B-2B3A29DE4BEA}" srcOrd="0" destOrd="0" presId="urn:microsoft.com/office/officeart/2005/8/layout/hierarchy1"/>
    <dgm:cxn modelId="{7F6A09C0-DC69-405B-9FAD-CC641489C4DE}" type="presParOf" srcId="{05ABB009-7A72-4ABD-899B-2B3A29DE4BEA}" destId="{DE7C3D7E-7305-42D1-AA65-EEABE770841B}" srcOrd="0" destOrd="0" presId="urn:microsoft.com/office/officeart/2005/8/layout/hierarchy1"/>
    <dgm:cxn modelId="{AB8F1FA6-0385-4B96-9073-C309F44FABD4}" type="presParOf" srcId="{05ABB009-7A72-4ABD-899B-2B3A29DE4BEA}" destId="{893988DF-156A-4589-9597-A387264E4A0C}" srcOrd="1" destOrd="0" presId="urn:microsoft.com/office/officeart/2005/8/layout/hierarchy1"/>
    <dgm:cxn modelId="{47B2246E-38AD-4C22-858D-DA496EFE29F9}" type="presParOf" srcId="{6D3563C7-15FB-4B9E-9F2F-EC9B928BBC1F}" destId="{B1FE3929-D459-45F6-9F47-F1E7622B4E71}" srcOrd="1" destOrd="0" presId="urn:microsoft.com/office/officeart/2005/8/layout/hierarchy1"/>
    <dgm:cxn modelId="{699BF602-9F46-4F37-B317-E7CB77F87D1E}" type="presParOf" srcId="{6706C1FA-E7A3-4F2C-8906-4C72A9C81482}" destId="{A4E9BCB3-AF06-4846-94B2-AE4A68FDE77E}" srcOrd="1" destOrd="0" presId="urn:microsoft.com/office/officeart/2005/8/layout/hierarchy1"/>
    <dgm:cxn modelId="{2457B0E5-C3B8-4A42-B79C-C057F144C487}" type="presParOf" srcId="{A4E9BCB3-AF06-4846-94B2-AE4A68FDE77E}" destId="{8514FE29-9629-49C3-AC3A-A4E5D7EA34E2}" srcOrd="0" destOrd="0" presId="urn:microsoft.com/office/officeart/2005/8/layout/hierarchy1"/>
    <dgm:cxn modelId="{3122F7B0-0715-41F6-AF57-E46FFE02BCC8}" type="presParOf" srcId="{8514FE29-9629-49C3-AC3A-A4E5D7EA34E2}" destId="{9933F754-AB3A-4C73-A7CA-61AB7B617BFB}" srcOrd="0" destOrd="0" presId="urn:microsoft.com/office/officeart/2005/8/layout/hierarchy1"/>
    <dgm:cxn modelId="{EF75BE34-A0CD-4DF4-8612-BD356EF9E6F6}" type="presParOf" srcId="{8514FE29-9629-49C3-AC3A-A4E5D7EA34E2}" destId="{54B01BC4-6581-4C9A-BEC7-B2C39FC40400}" srcOrd="1" destOrd="0" presId="urn:microsoft.com/office/officeart/2005/8/layout/hierarchy1"/>
    <dgm:cxn modelId="{F4A5E2F8-BC5B-47C0-AE62-D9E07494CFEC}" type="presParOf" srcId="{A4E9BCB3-AF06-4846-94B2-AE4A68FDE77E}" destId="{BB3DD4B4-8CD6-45A5-88DF-F945E4A1FB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B0EDB0-4158-431E-AFEB-22F4EBE13485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945E160-710F-4A57-B6C3-43227317F147}">
      <dgm:prSet/>
      <dgm:spPr/>
      <dgm:t>
        <a:bodyPr/>
        <a:lstStyle/>
        <a:p>
          <a:r>
            <a:rPr lang="sl-SI"/>
            <a:t>Besede zlagam v povedi. Tvorim razumljive povedi.</a:t>
          </a:r>
          <a:endParaRPr lang="en-US"/>
        </a:p>
      </dgm:t>
    </dgm:pt>
    <dgm:pt modelId="{50B03C60-ACD1-4F81-9496-2C041265F1F4}" type="parTrans" cxnId="{AA67E357-2A2A-4AA1-973B-6CC451315913}">
      <dgm:prSet/>
      <dgm:spPr/>
      <dgm:t>
        <a:bodyPr/>
        <a:lstStyle/>
        <a:p>
          <a:endParaRPr lang="en-US"/>
        </a:p>
      </dgm:t>
    </dgm:pt>
    <dgm:pt modelId="{1FA6EBC9-D7C3-4D5D-B6C6-91B468A02934}" type="sibTrans" cxnId="{AA67E357-2A2A-4AA1-973B-6CC451315913}">
      <dgm:prSet/>
      <dgm:spPr/>
      <dgm:t>
        <a:bodyPr/>
        <a:lstStyle/>
        <a:p>
          <a:endParaRPr lang="en-US"/>
        </a:p>
      </dgm:t>
    </dgm:pt>
    <dgm:pt modelId="{E3F89F9F-9B7E-4F40-95A4-72E3C399652E}">
      <dgm:prSet/>
      <dgm:spPr/>
      <dgm:t>
        <a:bodyPr/>
        <a:lstStyle/>
        <a:p>
          <a:r>
            <a:rPr lang="sl-SI"/>
            <a:t>Povedi zlagam v zveze povedi. Pazim, da sta zaporedni povedi smiselno povezani.</a:t>
          </a:r>
          <a:endParaRPr lang="en-US"/>
        </a:p>
      </dgm:t>
    </dgm:pt>
    <dgm:pt modelId="{2ECFB129-3FC9-4D1C-85B1-EF3746FA956B}" type="parTrans" cxnId="{FF253FF8-BC6B-4161-9602-F0F983E0ECB6}">
      <dgm:prSet/>
      <dgm:spPr/>
      <dgm:t>
        <a:bodyPr/>
        <a:lstStyle/>
        <a:p>
          <a:endParaRPr lang="en-US"/>
        </a:p>
      </dgm:t>
    </dgm:pt>
    <dgm:pt modelId="{6D9B6F8D-0DAE-40A0-BAC0-ACB65670799E}" type="sibTrans" cxnId="{FF253FF8-BC6B-4161-9602-F0F983E0ECB6}">
      <dgm:prSet/>
      <dgm:spPr/>
      <dgm:t>
        <a:bodyPr/>
        <a:lstStyle/>
        <a:p>
          <a:endParaRPr lang="en-US"/>
        </a:p>
      </dgm:t>
    </dgm:pt>
    <dgm:pt modelId="{C9CA4645-68A7-4E0D-AD3D-FEEE4CE82174}">
      <dgm:prSet/>
      <dgm:spPr/>
      <dgm:t>
        <a:bodyPr/>
        <a:lstStyle/>
        <a:p>
          <a:r>
            <a:rPr lang="sl-SI"/>
            <a:t>Pazim, da ne ponavljam besed.</a:t>
          </a:r>
          <a:endParaRPr lang="en-US"/>
        </a:p>
      </dgm:t>
    </dgm:pt>
    <dgm:pt modelId="{D825C37A-51D8-4F85-8B0A-2EAFEE60472F}" type="parTrans" cxnId="{76DB2D98-7336-4B9C-9648-FDEA2404111B}">
      <dgm:prSet/>
      <dgm:spPr/>
      <dgm:t>
        <a:bodyPr/>
        <a:lstStyle/>
        <a:p>
          <a:endParaRPr lang="en-US"/>
        </a:p>
      </dgm:t>
    </dgm:pt>
    <dgm:pt modelId="{DAB5E872-ACA2-4B2B-BA1D-EB78226F63A7}" type="sibTrans" cxnId="{76DB2D98-7336-4B9C-9648-FDEA2404111B}">
      <dgm:prSet/>
      <dgm:spPr/>
      <dgm:t>
        <a:bodyPr/>
        <a:lstStyle/>
        <a:p>
          <a:endParaRPr lang="en-US"/>
        </a:p>
      </dgm:t>
    </dgm:pt>
    <dgm:pt modelId="{A0119189-95E0-4CA6-B1D3-1AF5516A6D32}">
      <dgm:prSet/>
      <dgm:spPr/>
      <dgm:t>
        <a:bodyPr/>
        <a:lstStyle/>
        <a:p>
          <a:r>
            <a:rPr lang="sl-SI"/>
            <a:t>Pišemo s čitljivo pisavo. </a:t>
          </a:r>
          <a:endParaRPr lang="en-US"/>
        </a:p>
      </dgm:t>
    </dgm:pt>
    <dgm:pt modelId="{221FEF6C-FA53-4BA6-BFBE-11E344ADE5DB}" type="parTrans" cxnId="{CCDF93F4-9FC1-4269-A99A-2176193EBD68}">
      <dgm:prSet/>
      <dgm:spPr/>
      <dgm:t>
        <a:bodyPr/>
        <a:lstStyle/>
        <a:p>
          <a:endParaRPr lang="en-US"/>
        </a:p>
      </dgm:t>
    </dgm:pt>
    <dgm:pt modelId="{1F8E5858-3B1E-48EA-AFC5-5683816D6A2B}" type="sibTrans" cxnId="{CCDF93F4-9FC1-4269-A99A-2176193EBD68}">
      <dgm:prSet/>
      <dgm:spPr/>
      <dgm:t>
        <a:bodyPr/>
        <a:lstStyle/>
        <a:p>
          <a:endParaRPr lang="en-US"/>
        </a:p>
      </dgm:t>
    </dgm:pt>
    <dgm:pt modelId="{A74E362D-62BF-4593-A1FB-531FCE60EF5F}">
      <dgm:prSet/>
      <dgm:spPr/>
      <dgm:t>
        <a:bodyPr/>
        <a:lstStyle/>
        <a:p>
          <a:r>
            <a:rPr lang="sl-SI" dirty="0"/>
            <a:t>Upoštevam pravopisna pravila.</a:t>
          </a:r>
          <a:endParaRPr lang="en-US" dirty="0"/>
        </a:p>
      </dgm:t>
    </dgm:pt>
    <dgm:pt modelId="{FF6FF5A2-F261-4CD0-A5CB-BFC6B9489E23}" type="parTrans" cxnId="{C773F2CC-E159-4B0C-BEB8-7A62162A129A}">
      <dgm:prSet/>
      <dgm:spPr/>
      <dgm:t>
        <a:bodyPr/>
        <a:lstStyle/>
        <a:p>
          <a:endParaRPr lang="en-US"/>
        </a:p>
      </dgm:t>
    </dgm:pt>
    <dgm:pt modelId="{859AD317-99AF-429D-B5BA-4C4CB50853F9}" type="sibTrans" cxnId="{C773F2CC-E159-4B0C-BEB8-7A62162A129A}">
      <dgm:prSet/>
      <dgm:spPr/>
      <dgm:t>
        <a:bodyPr/>
        <a:lstStyle/>
        <a:p>
          <a:endParaRPr lang="en-US"/>
        </a:p>
      </dgm:t>
    </dgm:pt>
    <dgm:pt modelId="{ED94FC22-14CD-4256-AC6B-89FD82674212}" type="pres">
      <dgm:prSet presAssocID="{7EB0EDB0-4158-431E-AFEB-22F4EBE134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9F3701E-6C7B-4B37-BB8C-49A78EAAD608}" type="pres">
      <dgm:prSet presAssocID="{7EB0EDB0-4158-431E-AFEB-22F4EBE13485}" presName="dummyMaxCanvas" presStyleCnt="0">
        <dgm:presLayoutVars/>
      </dgm:prSet>
      <dgm:spPr/>
    </dgm:pt>
    <dgm:pt modelId="{7C95157D-B0B9-47A5-981E-B6E79FA0C476}" type="pres">
      <dgm:prSet presAssocID="{7EB0EDB0-4158-431E-AFEB-22F4EBE1348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A5E9DC0-BADF-443C-8746-0B37EBD40319}" type="pres">
      <dgm:prSet presAssocID="{7EB0EDB0-4158-431E-AFEB-22F4EBE1348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5A35770-4C7F-4B64-B75A-82FE5A85EC5D}" type="pres">
      <dgm:prSet presAssocID="{7EB0EDB0-4158-431E-AFEB-22F4EBE1348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79845FE-11F8-48D1-9D54-0CECB25DE301}" type="pres">
      <dgm:prSet presAssocID="{7EB0EDB0-4158-431E-AFEB-22F4EBE1348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4787D2-2901-471F-B18A-9CDCECDBB641}" type="pres">
      <dgm:prSet presAssocID="{7EB0EDB0-4158-431E-AFEB-22F4EBE1348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7573338-7661-49D8-8889-5393B6191414}" type="pres">
      <dgm:prSet presAssocID="{7EB0EDB0-4158-431E-AFEB-22F4EBE1348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5013BEA-BC2A-4945-96B4-388F37BABFEB}" type="pres">
      <dgm:prSet presAssocID="{7EB0EDB0-4158-431E-AFEB-22F4EBE1348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16ECBE8-C169-4C7A-8C06-FDC7C5A40892}" type="pres">
      <dgm:prSet presAssocID="{7EB0EDB0-4158-431E-AFEB-22F4EBE1348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DD0D0D-870C-4226-852D-6BAA2F61B192}" type="pres">
      <dgm:prSet presAssocID="{7EB0EDB0-4158-431E-AFEB-22F4EBE1348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25F9346-2EC9-4CE4-B793-C0A27906A78D}" type="pres">
      <dgm:prSet presAssocID="{7EB0EDB0-4158-431E-AFEB-22F4EBE1348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8BAF488-BAAC-453F-AEE5-1ADDBA5D02AF}" type="pres">
      <dgm:prSet presAssocID="{7EB0EDB0-4158-431E-AFEB-22F4EBE1348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2E0C673-2CCD-4CA7-B3D0-24F8FAA88A91}" type="pres">
      <dgm:prSet presAssocID="{7EB0EDB0-4158-431E-AFEB-22F4EBE1348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43782F6-BDF8-455D-B6DE-204762D7847D}" type="pres">
      <dgm:prSet presAssocID="{7EB0EDB0-4158-431E-AFEB-22F4EBE1348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C1B6003-8E8B-4EB2-86F4-8CBD1EE5BAE0}" type="pres">
      <dgm:prSet presAssocID="{7EB0EDB0-4158-431E-AFEB-22F4EBE1348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E4C7E5A-973D-47B3-BC28-C0258901EBB8}" type="presOf" srcId="{A0119189-95E0-4CA6-B1D3-1AF5516A6D32}" destId="{643782F6-BDF8-455D-B6DE-204762D7847D}" srcOrd="1" destOrd="0" presId="urn:microsoft.com/office/officeart/2005/8/layout/vProcess5"/>
    <dgm:cxn modelId="{51689943-D287-4559-A638-A6CA984DA0EE}" type="presOf" srcId="{A0119189-95E0-4CA6-B1D3-1AF5516A6D32}" destId="{179845FE-11F8-48D1-9D54-0CECB25DE301}" srcOrd="0" destOrd="0" presId="urn:microsoft.com/office/officeart/2005/8/layout/vProcess5"/>
    <dgm:cxn modelId="{7622A315-C70A-49BB-8405-3016A463F6C8}" type="presOf" srcId="{C9CA4645-68A7-4E0D-AD3D-FEEE4CE82174}" destId="{82E0C673-2CCD-4CA7-B3D0-24F8FAA88A91}" srcOrd="1" destOrd="0" presId="urn:microsoft.com/office/officeart/2005/8/layout/vProcess5"/>
    <dgm:cxn modelId="{C773F2CC-E159-4B0C-BEB8-7A62162A129A}" srcId="{7EB0EDB0-4158-431E-AFEB-22F4EBE13485}" destId="{A74E362D-62BF-4593-A1FB-531FCE60EF5F}" srcOrd="4" destOrd="0" parTransId="{FF6FF5A2-F261-4CD0-A5CB-BFC6B9489E23}" sibTransId="{859AD317-99AF-429D-B5BA-4C4CB50853F9}"/>
    <dgm:cxn modelId="{09EFA002-2835-4322-B5A2-72BCBD646652}" type="presOf" srcId="{A74E362D-62BF-4593-A1FB-531FCE60EF5F}" destId="{2C4787D2-2901-471F-B18A-9CDCECDBB641}" srcOrd="0" destOrd="0" presId="urn:microsoft.com/office/officeart/2005/8/layout/vProcess5"/>
    <dgm:cxn modelId="{41E572BC-A41E-41C2-BA55-4F00480CC235}" type="presOf" srcId="{1945E160-710F-4A57-B6C3-43227317F147}" destId="{B25F9346-2EC9-4CE4-B793-C0A27906A78D}" srcOrd="1" destOrd="0" presId="urn:microsoft.com/office/officeart/2005/8/layout/vProcess5"/>
    <dgm:cxn modelId="{B24F9500-6AA2-4131-A748-87443617D7CD}" type="presOf" srcId="{6D9B6F8D-0DAE-40A0-BAC0-ACB65670799E}" destId="{55013BEA-BC2A-4945-96B4-388F37BABFEB}" srcOrd="0" destOrd="0" presId="urn:microsoft.com/office/officeart/2005/8/layout/vProcess5"/>
    <dgm:cxn modelId="{793162A6-9711-4660-B5E2-A9C096063B56}" type="presOf" srcId="{7EB0EDB0-4158-431E-AFEB-22F4EBE13485}" destId="{ED94FC22-14CD-4256-AC6B-89FD82674212}" srcOrd="0" destOrd="0" presId="urn:microsoft.com/office/officeart/2005/8/layout/vProcess5"/>
    <dgm:cxn modelId="{906428F5-22BC-4E93-9BF3-FE7B0E2DF7D9}" type="presOf" srcId="{1F8E5858-3B1E-48EA-AFC5-5683816D6A2B}" destId="{70DD0D0D-870C-4226-852D-6BAA2F61B192}" srcOrd="0" destOrd="0" presId="urn:microsoft.com/office/officeart/2005/8/layout/vProcess5"/>
    <dgm:cxn modelId="{4D8DA2DC-EB75-4BBC-B497-2DCC14ACA079}" type="presOf" srcId="{DAB5E872-ACA2-4B2B-BA1D-EB78226F63A7}" destId="{316ECBE8-C169-4C7A-8C06-FDC7C5A40892}" srcOrd="0" destOrd="0" presId="urn:microsoft.com/office/officeart/2005/8/layout/vProcess5"/>
    <dgm:cxn modelId="{CBEF83AC-AE3A-450F-AA46-3CC53A3CDFF5}" type="presOf" srcId="{A74E362D-62BF-4593-A1FB-531FCE60EF5F}" destId="{CC1B6003-8E8B-4EB2-86F4-8CBD1EE5BAE0}" srcOrd="1" destOrd="0" presId="urn:microsoft.com/office/officeart/2005/8/layout/vProcess5"/>
    <dgm:cxn modelId="{AA67E357-2A2A-4AA1-973B-6CC451315913}" srcId="{7EB0EDB0-4158-431E-AFEB-22F4EBE13485}" destId="{1945E160-710F-4A57-B6C3-43227317F147}" srcOrd="0" destOrd="0" parTransId="{50B03C60-ACD1-4F81-9496-2C041265F1F4}" sibTransId="{1FA6EBC9-D7C3-4D5D-B6C6-91B468A02934}"/>
    <dgm:cxn modelId="{CCDF93F4-9FC1-4269-A99A-2176193EBD68}" srcId="{7EB0EDB0-4158-431E-AFEB-22F4EBE13485}" destId="{A0119189-95E0-4CA6-B1D3-1AF5516A6D32}" srcOrd="3" destOrd="0" parTransId="{221FEF6C-FA53-4BA6-BFBE-11E344ADE5DB}" sibTransId="{1F8E5858-3B1E-48EA-AFC5-5683816D6A2B}"/>
    <dgm:cxn modelId="{1F9EA43F-21BE-4787-A13C-D9370AFC8A6C}" type="presOf" srcId="{E3F89F9F-9B7E-4F40-95A4-72E3C399652E}" destId="{38BAF488-BAAC-453F-AEE5-1ADDBA5D02AF}" srcOrd="1" destOrd="0" presId="urn:microsoft.com/office/officeart/2005/8/layout/vProcess5"/>
    <dgm:cxn modelId="{1E382C08-0FB4-4EA3-A5FC-A2EB9C121331}" type="presOf" srcId="{C9CA4645-68A7-4E0D-AD3D-FEEE4CE82174}" destId="{D5A35770-4C7F-4B64-B75A-82FE5A85EC5D}" srcOrd="0" destOrd="0" presId="urn:microsoft.com/office/officeart/2005/8/layout/vProcess5"/>
    <dgm:cxn modelId="{E4FDEBF1-83DB-4A05-B453-09FD0C61A695}" type="presOf" srcId="{E3F89F9F-9B7E-4F40-95A4-72E3C399652E}" destId="{DA5E9DC0-BADF-443C-8746-0B37EBD40319}" srcOrd="0" destOrd="0" presId="urn:microsoft.com/office/officeart/2005/8/layout/vProcess5"/>
    <dgm:cxn modelId="{F86CD2CA-8916-4590-9C8A-399885E29923}" type="presOf" srcId="{1FA6EBC9-D7C3-4D5D-B6C6-91B468A02934}" destId="{A7573338-7661-49D8-8889-5393B6191414}" srcOrd="0" destOrd="0" presId="urn:microsoft.com/office/officeart/2005/8/layout/vProcess5"/>
    <dgm:cxn modelId="{FF253FF8-BC6B-4161-9602-F0F983E0ECB6}" srcId="{7EB0EDB0-4158-431E-AFEB-22F4EBE13485}" destId="{E3F89F9F-9B7E-4F40-95A4-72E3C399652E}" srcOrd="1" destOrd="0" parTransId="{2ECFB129-3FC9-4D1C-85B1-EF3746FA956B}" sibTransId="{6D9B6F8D-0DAE-40A0-BAC0-ACB65670799E}"/>
    <dgm:cxn modelId="{76DB2D98-7336-4B9C-9648-FDEA2404111B}" srcId="{7EB0EDB0-4158-431E-AFEB-22F4EBE13485}" destId="{C9CA4645-68A7-4E0D-AD3D-FEEE4CE82174}" srcOrd="2" destOrd="0" parTransId="{D825C37A-51D8-4F85-8B0A-2EAFEE60472F}" sibTransId="{DAB5E872-ACA2-4B2B-BA1D-EB78226F63A7}"/>
    <dgm:cxn modelId="{2B76FAF0-1F05-46EA-8454-7B0C1CB1FCBE}" type="presOf" srcId="{1945E160-710F-4A57-B6C3-43227317F147}" destId="{7C95157D-B0B9-47A5-981E-B6E79FA0C476}" srcOrd="0" destOrd="0" presId="urn:microsoft.com/office/officeart/2005/8/layout/vProcess5"/>
    <dgm:cxn modelId="{4C491D5F-5925-430F-8670-DC5DC430EB77}" type="presParOf" srcId="{ED94FC22-14CD-4256-AC6B-89FD82674212}" destId="{99F3701E-6C7B-4B37-BB8C-49A78EAAD608}" srcOrd="0" destOrd="0" presId="urn:microsoft.com/office/officeart/2005/8/layout/vProcess5"/>
    <dgm:cxn modelId="{C9D9CA64-73D2-44F0-8F7D-7853766130A6}" type="presParOf" srcId="{ED94FC22-14CD-4256-AC6B-89FD82674212}" destId="{7C95157D-B0B9-47A5-981E-B6E79FA0C476}" srcOrd="1" destOrd="0" presId="urn:microsoft.com/office/officeart/2005/8/layout/vProcess5"/>
    <dgm:cxn modelId="{BF867B54-CB20-4BB1-B9D3-444D060AA817}" type="presParOf" srcId="{ED94FC22-14CD-4256-AC6B-89FD82674212}" destId="{DA5E9DC0-BADF-443C-8746-0B37EBD40319}" srcOrd="2" destOrd="0" presId="urn:microsoft.com/office/officeart/2005/8/layout/vProcess5"/>
    <dgm:cxn modelId="{282F466B-6D91-4EFF-A509-4582AAE53F26}" type="presParOf" srcId="{ED94FC22-14CD-4256-AC6B-89FD82674212}" destId="{D5A35770-4C7F-4B64-B75A-82FE5A85EC5D}" srcOrd="3" destOrd="0" presId="urn:microsoft.com/office/officeart/2005/8/layout/vProcess5"/>
    <dgm:cxn modelId="{64272E25-9C7C-4245-A4C4-9F08848BBCBA}" type="presParOf" srcId="{ED94FC22-14CD-4256-AC6B-89FD82674212}" destId="{179845FE-11F8-48D1-9D54-0CECB25DE301}" srcOrd="4" destOrd="0" presId="urn:microsoft.com/office/officeart/2005/8/layout/vProcess5"/>
    <dgm:cxn modelId="{9510B519-99DC-4B79-91E7-750DEF96C9F8}" type="presParOf" srcId="{ED94FC22-14CD-4256-AC6B-89FD82674212}" destId="{2C4787D2-2901-471F-B18A-9CDCECDBB641}" srcOrd="5" destOrd="0" presId="urn:microsoft.com/office/officeart/2005/8/layout/vProcess5"/>
    <dgm:cxn modelId="{195C39DE-FC3D-4DAB-B1C7-1561991DB41A}" type="presParOf" srcId="{ED94FC22-14CD-4256-AC6B-89FD82674212}" destId="{A7573338-7661-49D8-8889-5393B6191414}" srcOrd="6" destOrd="0" presId="urn:microsoft.com/office/officeart/2005/8/layout/vProcess5"/>
    <dgm:cxn modelId="{32F60B5D-25FE-4207-A6C7-ADCEED7F827A}" type="presParOf" srcId="{ED94FC22-14CD-4256-AC6B-89FD82674212}" destId="{55013BEA-BC2A-4945-96B4-388F37BABFEB}" srcOrd="7" destOrd="0" presId="urn:microsoft.com/office/officeart/2005/8/layout/vProcess5"/>
    <dgm:cxn modelId="{AC9AC347-3541-4808-924B-2B4C631C9589}" type="presParOf" srcId="{ED94FC22-14CD-4256-AC6B-89FD82674212}" destId="{316ECBE8-C169-4C7A-8C06-FDC7C5A40892}" srcOrd="8" destOrd="0" presId="urn:microsoft.com/office/officeart/2005/8/layout/vProcess5"/>
    <dgm:cxn modelId="{FA6B4F0A-3603-42A8-884B-AC5A41486461}" type="presParOf" srcId="{ED94FC22-14CD-4256-AC6B-89FD82674212}" destId="{70DD0D0D-870C-4226-852D-6BAA2F61B192}" srcOrd="9" destOrd="0" presId="urn:microsoft.com/office/officeart/2005/8/layout/vProcess5"/>
    <dgm:cxn modelId="{5A478203-B2E6-4B69-931B-94530CB72299}" type="presParOf" srcId="{ED94FC22-14CD-4256-AC6B-89FD82674212}" destId="{B25F9346-2EC9-4CE4-B793-C0A27906A78D}" srcOrd="10" destOrd="0" presId="urn:microsoft.com/office/officeart/2005/8/layout/vProcess5"/>
    <dgm:cxn modelId="{64F24734-E855-432E-B005-EFF021BAE251}" type="presParOf" srcId="{ED94FC22-14CD-4256-AC6B-89FD82674212}" destId="{38BAF488-BAAC-453F-AEE5-1ADDBA5D02AF}" srcOrd="11" destOrd="0" presId="urn:microsoft.com/office/officeart/2005/8/layout/vProcess5"/>
    <dgm:cxn modelId="{23EE184E-CF63-4CBA-8A7C-F4757B468144}" type="presParOf" srcId="{ED94FC22-14CD-4256-AC6B-89FD82674212}" destId="{82E0C673-2CCD-4CA7-B3D0-24F8FAA88A91}" srcOrd="12" destOrd="0" presId="urn:microsoft.com/office/officeart/2005/8/layout/vProcess5"/>
    <dgm:cxn modelId="{E4740BF0-0760-4954-BDD7-7638C0170874}" type="presParOf" srcId="{ED94FC22-14CD-4256-AC6B-89FD82674212}" destId="{643782F6-BDF8-455D-B6DE-204762D7847D}" srcOrd="13" destOrd="0" presId="urn:microsoft.com/office/officeart/2005/8/layout/vProcess5"/>
    <dgm:cxn modelId="{7DB069AA-0F1E-477F-AD6A-050AE53CDBD0}" type="presParOf" srcId="{ED94FC22-14CD-4256-AC6B-89FD82674212}" destId="{CC1B6003-8E8B-4EB2-86F4-8CBD1EE5BAE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F57EB0-343D-4FF2-8E50-3963BBDCD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4"/>
            <a:ext cx="9448800" cy="2194437"/>
          </a:xfrm>
        </p:spPr>
        <p:txBody>
          <a:bodyPr/>
          <a:lstStyle/>
          <a:p>
            <a:r>
              <a:rPr lang="sl-SI" dirty="0"/>
              <a:t>PRIPOVEDOVALNO BESEDILO</a:t>
            </a:r>
          </a:p>
        </p:txBody>
      </p:sp>
    </p:spTree>
    <p:extLst>
      <p:ext uri="{BB962C8B-B14F-4D97-AF65-F5344CB8AC3E}">
        <p14:creationId xmlns:p14="http://schemas.microsoft.com/office/powerpoint/2010/main" val="197722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E5D9D1-EDD1-4A7F-8B13-F2E31F0D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53740"/>
            <a:ext cx="8610600" cy="1293028"/>
          </a:xfrm>
        </p:spPr>
        <p:txBody>
          <a:bodyPr>
            <a:normAutofit/>
          </a:bodyPr>
          <a:lstStyle/>
          <a:p>
            <a:r>
              <a:rPr lang="sl-SI" dirty="0"/>
              <a:t>V PRIPOVEDOVALNEM BESEDILU:</a:t>
            </a: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xmlns="" id="{BEC30B0E-FEEC-4768-8ECE-124D41552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893086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xmlns="" id="{C31D8B68-D456-4E64-ABAB-EC75A06E236F}"/>
              </a:ext>
            </a:extLst>
          </p:cNvPr>
          <p:cNvCxnSpPr/>
          <p:nvPr/>
        </p:nvCxnSpPr>
        <p:spPr>
          <a:xfrm flipH="1">
            <a:off x="2754775" y="2002420"/>
            <a:ext cx="567159" cy="69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xmlns="" id="{76DC9A0A-F238-4194-830B-A16090479693}"/>
              </a:ext>
            </a:extLst>
          </p:cNvPr>
          <p:cNvCxnSpPr>
            <a:cxnSpLocks/>
          </p:cNvCxnSpPr>
          <p:nvPr/>
        </p:nvCxnSpPr>
        <p:spPr>
          <a:xfrm flipH="1">
            <a:off x="5958068" y="2046669"/>
            <a:ext cx="1" cy="650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xmlns="" id="{C69D54F1-9EC4-435B-AB45-59FAF4A21EA5}"/>
              </a:ext>
            </a:extLst>
          </p:cNvPr>
          <p:cNvCxnSpPr>
            <a:cxnSpLocks/>
          </p:cNvCxnSpPr>
          <p:nvPr/>
        </p:nvCxnSpPr>
        <p:spPr>
          <a:xfrm>
            <a:off x="9084780" y="2054274"/>
            <a:ext cx="537685" cy="69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4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xmlns="" id="{BE04C7D1-1769-4F38-ADA3-72CD16524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519649"/>
              </p:ext>
            </p:extLst>
          </p:nvPr>
        </p:nvGraphicFramePr>
        <p:xfrm>
          <a:off x="58838" y="1759353"/>
          <a:ext cx="12095544" cy="462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1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xmlns="" id="{B781DC51-1D15-43A2-AB4F-2051C5F1C4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1008B81-C8A4-4EEF-A211-877A35E98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82B94A0-9C04-497F-9F2A-234AC715B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69CB58F-9DB1-495E-8241-D89941044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27E776-6A90-40E9-A360-C3C32070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90" y="1045499"/>
            <a:ext cx="3782028" cy="5148371"/>
          </a:xfrm>
        </p:spPr>
        <p:txBody>
          <a:bodyPr>
            <a:normAutofit/>
          </a:bodyPr>
          <a:lstStyle/>
          <a:p>
            <a:r>
              <a:rPr lang="sl-SI" sz="3000" dirty="0" err="1">
                <a:solidFill>
                  <a:schemeClr val="bg1"/>
                </a:solidFill>
              </a:rPr>
              <a:t>PripovedOvalno</a:t>
            </a:r>
            <a:r>
              <a:rPr lang="sl-SI" sz="3000" dirty="0">
                <a:solidFill>
                  <a:schemeClr val="bg1"/>
                </a:solidFill>
              </a:rPr>
              <a:t> besedilo je sestavljeno iz:</a:t>
            </a: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xmlns="" id="{402209BB-6A42-4667-B843-7F4FCD4ED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865708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49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BD33089-1424-4FEA-976C-DBB4BD788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108A0F-9E32-4D9A-BCD6-92746BC20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E3A52E8-C1E8-4525-A28B-5A36AA9ED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xmlns="" id="{BBAA0300-A135-4951-AE33-2A634B0A2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184639"/>
              </p:ext>
            </p:extLst>
          </p:nvPr>
        </p:nvGraphicFramePr>
        <p:xfrm>
          <a:off x="363557" y="2570831"/>
          <a:ext cx="11435508" cy="397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1EE534A6-57CB-461C-90C0-D69610CFEAC4}"/>
              </a:ext>
            </a:extLst>
          </p:cNvPr>
          <p:cNvSpPr/>
          <p:nvPr/>
        </p:nvSpPr>
        <p:spPr>
          <a:xfrm>
            <a:off x="877884" y="1293283"/>
            <a:ext cx="10745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dirty="0">
                <a:solidFill>
                  <a:schemeClr val="bg1"/>
                </a:solidFill>
              </a:rPr>
              <a:t>SESTAVINE PRIPOVEDOVALNEGA BESEDILA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96948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DDF882-7F2E-4C88-8729-DB5BF19A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l-SI" dirty="0"/>
              <a:t>Kako načrtujem tvorjenje pripovedovalnega besedila</a:t>
            </a: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xmlns="" id="{BD8CE247-C40D-464C-8F50-C627ECE2CE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972317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13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91405D-AB8E-43D6-BF43-CCAE8F3B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l-SI" dirty="0"/>
              <a:t>NA KAJ še MORAM PAZITI</a:t>
            </a:r>
          </a:p>
        </p:txBody>
      </p:sp>
      <p:graphicFrame>
        <p:nvGraphicFramePr>
          <p:cNvPr id="7" name="Označba mesta vsebine 2">
            <a:extLst>
              <a:ext uri="{FF2B5EF4-FFF2-40B4-BE49-F238E27FC236}">
                <a16:creationId xmlns:a16="http://schemas.microsoft.com/office/drawing/2014/main" xmlns="" id="{4F8ED15A-8AED-4055-A71C-103507213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33758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83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xmlns="" id="{CEC2D997-C4ED-4243-9F9B-871570B95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660" y="4110106"/>
            <a:ext cx="6804224" cy="116221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C09F5A4-8CC7-4A22-AFF8-5881FF383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63" y="2833621"/>
            <a:ext cx="6801799" cy="7240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99A5B33-6BB9-42E0-AD74-1F30F8536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716" y="5459766"/>
            <a:ext cx="6754168" cy="116221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681CB4F-4784-46B0-935A-4069EF36C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236" y="735399"/>
            <a:ext cx="6792273" cy="183858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A67EBD28-FC6F-4A7A-B932-B04BA5867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316" y="3637582"/>
            <a:ext cx="2391109" cy="34294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6AEFE67C-5C32-4AD9-BBA4-67663ECB0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1631" y="294848"/>
            <a:ext cx="1543265" cy="266737"/>
          </a:xfrm>
          <a:prstGeom prst="rect">
            <a:avLst/>
          </a:prstGeom>
        </p:spPr>
      </p:pic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xmlns="" id="{11CBCC30-1EB6-4485-BF06-EE2FB93E9619}"/>
              </a:ext>
            </a:extLst>
          </p:cNvPr>
          <p:cNvSpPr txBox="1">
            <a:spLocks/>
          </p:cNvSpPr>
          <p:nvPr/>
        </p:nvSpPr>
        <p:spPr>
          <a:xfrm>
            <a:off x="583763" y="1737748"/>
            <a:ext cx="3585597" cy="524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/>
              <a:t>Odgovori na vprašanja in jih posreduj svojemu učitelju slovenščine.</a:t>
            </a:r>
          </a:p>
          <a:p>
            <a:r>
              <a:rPr lang="sl-SI" dirty="0"/>
              <a:t>Severina je napisala doživljajski spis.</a:t>
            </a:r>
          </a:p>
          <a:p>
            <a:r>
              <a:rPr lang="sl-SI" dirty="0"/>
              <a:t>Sestavinam določi pravo zaporedje.</a:t>
            </a:r>
          </a:p>
          <a:p>
            <a:r>
              <a:rPr lang="sl-SI" dirty="0"/>
              <a:t>Je bila Severina pri tvorjenju pripovedovalnega besedila uspešna ali neuspešna? Utemelji v šestih povedih.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xmlns="" id="{B116182D-70AE-40B0-807D-1CCCB3900477}"/>
              </a:ext>
            </a:extLst>
          </p:cNvPr>
          <p:cNvSpPr txBox="1"/>
          <p:nvPr/>
        </p:nvSpPr>
        <p:spPr>
          <a:xfrm>
            <a:off x="7290576" y="268407"/>
            <a:ext cx="511176" cy="38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xmlns="" id="{AC7D6EC6-4A80-43BC-BEBF-970AF768ECBF}"/>
              </a:ext>
            </a:extLst>
          </p:cNvPr>
          <p:cNvSpPr txBox="1"/>
          <p:nvPr/>
        </p:nvSpPr>
        <p:spPr>
          <a:xfrm>
            <a:off x="4657060" y="1427719"/>
            <a:ext cx="511176" cy="38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xmlns="" id="{D8446759-D4F7-42D9-8756-49B20B3B5897}"/>
              </a:ext>
            </a:extLst>
          </p:cNvPr>
          <p:cNvSpPr txBox="1"/>
          <p:nvPr/>
        </p:nvSpPr>
        <p:spPr>
          <a:xfrm>
            <a:off x="4640484" y="3047499"/>
            <a:ext cx="511176" cy="38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xmlns="" id="{42D37DDE-1493-4D5E-8552-4DA9B3E6AD07}"/>
              </a:ext>
            </a:extLst>
          </p:cNvPr>
          <p:cNvSpPr txBox="1"/>
          <p:nvPr/>
        </p:nvSpPr>
        <p:spPr>
          <a:xfrm>
            <a:off x="4657060" y="5837274"/>
            <a:ext cx="511176" cy="38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6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xmlns="" id="{885188C2-E8E6-4951-8107-9F07D39B8E41}"/>
              </a:ext>
            </a:extLst>
          </p:cNvPr>
          <p:cNvSpPr txBox="1"/>
          <p:nvPr/>
        </p:nvSpPr>
        <p:spPr>
          <a:xfrm>
            <a:off x="4746775" y="4571008"/>
            <a:ext cx="511176" cy="38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5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6FE46AEE-3C29-47AB-A7DB-C9094D5EF4D7}"/>
              </a:ext>
            </a:extLst>
          </p:cNvPr>
          <p:cNvSpPr txBox="1"/>
          <p:nvPr/>
        </p:nvSpPr>
        <p:spPr>
          <a:xfrm>
            <a:off x="6443327" y="3605959"/>
            <a:ext cx="511176" cy="38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6266885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407</Words>
  <Application>Microsoft Office PowerPoint</Application>
  <PresentationFormat>Širokozaslonsko</PresentationFormat>
  <Paragraphs>36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Sled pare</vt:lpstr>
      <vt:lpstr>PRIPOVEDOVALNO BESEDILO</vt:lpstr>
      <vt:lpstr>V PRIPOVEDOVALNEM BESEDILU:</vt:lpstr>
      <vt:lpstr>PowerPointova predstavitev</vt:lpstr>
      <vt:lpstr>PripovedOvalno besedilo je sestavljeno iz:</vt:lpstr>
      <vt:lpstr>PowerPointova predstavitev</vt:lpstr>
      <vt:lpstr>Kako načrtujem tvorjenje pripovedovalnega besedila</vt:lpstr>
      <vt:lpstr>NA KAJ še MORAM PAZITI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PRIPOVEDOVALNO BESEDILO</dc:title>
  <dc:creator>Urša</dc:creator>
  <cp:lastModifiedBy>Robert</cp:lastModifiedBy>
  <cp:revision>7</cp:revision>
  <dcterms:created xsi:type="dcterms:W3CDTF">2020-04-05T08:08:50Z</dcterms:created>
  <dcterms:modified xsi:type="dcterms:W3CDTF">2020-04-05T18:38:31Z</dcterms:modified>
</cp:coreProperties>
</file>