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14"/>
  </p:notesMasterIdLst>
  <p:handoutMasterIdLst>
    <p:handoutMasterId r:id="rId15"/>
  </p:handoutMasterIdLst>
  <p:sldIdLst>
    <p:sldId id="268" r:id="rId5"/>
    <p:sldId id="267" r:id="rId6"/>
    <p:sldId id="273" r:id="rId7"/>
    <p:sldId id="271" r:id="rId8"/>
    <p:sldId id="272" r:id="rId9"/>
    <p:sldId id="275" r:id="rId10"/>
    <p:sldId id="274" r:id="rId11"/>
    <p:sldId id="276" r:id="rId12"/>
    <p:sldId id="277" r:id="rId13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53" autoAdjust="0"/>
    <p:restoredTop sz="94580"/>
  </p:normalViewPr>
  <p:slideViewPr>
    <p:cSldViewPr snapToGrid="0" snapToObjects="1">
      <p:cViewPr varScale="1">
        <p:scale>
          <a:sx n="92" d="100"/>
          <a:sy n="92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DD8AA863-0F2A-4EC2-93B5-62FF5D2B78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E1ED5D3-DA11-4DB6-89EB-112E47B5B1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AFFE5-AFD4-4258-BF25-7D5C000588DF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E1AA77C-76EA-4ABB-A302-9984F4047A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F36FE77-52DA-43A3-8EFD-1DA38C5BA8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59B5-1762-44F1-AE61-C72E923CD0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1862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0F8EC-8129-400C-88B6-F8543602D8C2}" type="datetimeFigureOut">
              <a:rPr lang="sl-SI" noProof="0" smtClean="0"/>
              <a:t>25. 05. 2020</a:t>
            </a:fld>
            <a:endParaRPr lang="sl-SI" noProof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3BB60-CCE2-4392-9F3B-0BDD1BC6035D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74731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3BB60-CCE2-4392-9F3B-0BDD1BC6035D}" type="slidenum">
              <a:rPr lang="sl-SI" noProof="0" smtClean="0"/>
              <a:t>1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9281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3BB60-CCE2-4392-9F3B-0BDD1BC6035D}" type="slidenum">
              <a:rPr lang="sl-SI" noProof="0" smtClean="0"/>
              <a:t>2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22200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/>
              <a:t>Kliknite, če želite urediti slog podnaslova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144338-3A7E-477F-8C36-0723A126AA74}" type="datetime1">
              <a:rPr lang="sl-SI" noProof="0" smtClean="0"/>
              <a:t>25. 05. 2020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Prostoročno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8E990-F9BC-4B1D-BC46-A7C48E95E4F2}" type="datetime1">
              <a:rPr lang="sl-SI" noProof="0" smtClean="0"/>
              <a:t>25. 05. 2020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Prostoročno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13" name="Označba mesta za besedilo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3AE58E-D3DF-4EA3-8F09-9FB315317359}" type="datetime1">
              <a:rPr lang="sl-SI" noProof="0" smtClean="0"/>
              <a:t>25. 05. 2020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11" name="Prostoročno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4" name="Polje z besedilom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l-SI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»</a:t>
            </a:r>
          </a:p>
        </p:txBody>
      </p:sp>
      <p:sp>
        <p:nvSpPr>
          <p:cNvPr id="15" name="Polje z besedilom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l-SI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9C2A73-9F2B-48C5-8B36-8E2CFDA29287}" type="datetime1">
              <a:rPr lang="sl-SI" noProof="0" smtClean="0"/>
              <a:t>25. 05. 2020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Prostoročno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 z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21" name="Označba mesta za besedilo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CC337B-3847-46F5-91D4-95BC16D53050}" type="datetime1">
              <a:rPr lang="sl-SI" noProof="0" smtClean="0"/>
              <a:t>25. 05. 2020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11" name="Prostoročno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7" name="Polje z besedilom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l-SI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»</a:t>
            </a:r>
          </a:p>
        </p:txBody>
      </p:sp>
      <p:sp>
        <p:nvSpPr>
          <p:cNvPr id="18" name="Polje z besedilom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l-SI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ilno ali nap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21" name="Označba mesta za besedilo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ECBD7C-712F-48FE-A25B-5BDCE39D370F}" type="datetime1">
              <a:rPr lang="sl-SI" noProof="0" smtClean="0"/>
              <a:t>25. 05. 2020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Prostoročno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9ABA8D-73E8-4422-8747-A85DC50D78EE}" type="datetime1">
              <a:rPr lang="sl-SI" noProof="0" smtClean="0"/>
              <a:t>25. 05. 2020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8" name="Prostoročno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BB50F3-65A0-4766-A945-528F7B24371A}" type="datetime1">
              <a:rPr lang="sl-SI" noProof="0" smtClean="0"/>
              <a:t>25. 05. 2020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8" name="Prostoročno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54208E-543A-40DD-AB75-E45239E627F8}" type="datetime1">
              <a:rPr lang="sl-SI" noProof="0" smtClean="0"/>
              <a:t>25. 05. 2020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8" name="Prostoročno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1356A6-98C8-4F09-B8C6-342BFB47B6B0}" type="datetime1">
              <a:rPr lang="sl-SI" noProof="0" smtClean="0"/>
              <a:t>25. 05. 2020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Prostoročno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8DD68F-E553-45AA-8673-98EA563FD60E}" type="datetime1">
              <a:rPr lang="sl-SI" noProof="0" smtClean="0"/>
              <a:t>25. 05. 2020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10" name="Prostoročno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73FF39-8C14-485A-92C2-37C660C002ED}" type="datetime1">
              <a:rPr lang="sl-SI" noProof="0" smtClean="0"/>
              <a:t>25. 05. 2020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12" name="Prostoročno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5C9D91-9B94-46A3-BB35-498C0001B450}" type="datetime1">
              <a:rPr lang="sl-SI" noProof="0" smtClean="0"/>
              <a:t>25. 05. 2020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Prostoročno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C45F99-7886-4515-8602-3AC575B3091E}" type="datetime1">
              <a:rPr lang="sl-SI" noProof="0" smtClean="0"/>
              <a:t>25. 05. 2020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Prostoročno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368C2F-8C6E-4620-A2D4-83F9079D90EF}" type="datetime1">
              <a:rPr lang="sl-SI" noProof="0" smtClean="0"/>
              <a:t>25. 05. 2020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Prostoročno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040A57-B15E-40D8-A861-320D4BBF28E7}" type="datetime1">
              <a:rPr lang="sl-SI" noProof="0" smtClean="0"/>
              <a:t>25. 05. 2020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Prostoročno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kupina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Prostoročno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Prostoročno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Prostoročno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Prostoročno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Prostoročno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Prostoročno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Prostoročno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Prostoročno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Prostoročno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Prostoročno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Prostoročno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Prostoročno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Skupina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Prostoročno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Prostoročno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Prostoročno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Prostoročno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Prostoročno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Prostoročno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Prostoročno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Prostoročno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Prostoročno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Prostoročno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Prostoročno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Prostoročno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Pravokotnik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1E5042-82EF-4355-876C-C811BDA1820F}" type="datetime1">
              <a:rPr lang="sl-SI" noProof="0" smtClean="0"/>
              <a:t>25. 05. 2020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ravokotnik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289205"/>
            <a:ext cx="8915399" cy="2262781"/>
          </a:xfrm>
        </p:spPr>
        <p:txBody>
          <a:bodyPr rtlCol="0">
            <a:normAutofit/>
          </a:bodyPr>
          <a:lstStyle/>
          <a:p>
            <a:r>
              <a:rPr lang="sl-SI" b="1" dirty="0"/>
              <a:t>TONE PAVČEK</a:t>
            </a:r>
            <a:br>
              <a:rPr lang="sl-SI" dirty="0"/>
            </a:br>
            <a:r>
              <a:rPr lang="sl-SI" dirty="0"/>
              <a:t>  </a:t>
            </a:r>
            <a:r>
              <a:rPr lang="sl-SI" b="1" dirty="0"/>
              <a:t>1928</a:t>
            </a:r>
            <a:r>
              <a:rPr lang="sl-SI" b="1" dirty="0">
                <a:latin typeface="Century Gothic" panose="020B0502020202020204" pitchFamily="34" charset="0"/>
              </a:rPr>
              <a:t>−</a:t>
            </a:r>
            <a:r>
              <a:rPr lang="sl-SI" b="1" dirty="0"/>
              <a:t>2011</a:t>
            </a:r>
            <a:endParaRPr lang="sl-SI" dirty="0"/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Prostoročno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Prostoročno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Prostoročno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Prostoročno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Prostoročno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Prostoročno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Prostoročno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Prostoročno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Prostoročno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Prostoročno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Prostoročno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Prostoročno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Prostoročno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Prostoročno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Prostoročno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Prostoročno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Prostoročno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Prostoročno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Prostoročno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Prostoročno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Prostoročno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Prostoročno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Prostoročno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Prostoročno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Pravokotnik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Prostoročno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959F6CA-60F0-4F46-8D23-6721F00F0406}"/>
              </a:ext>
            </a:extLst>
          </p:cNvPr>
          <p:cNvSpPr txBox="1"/>
          <p:nvPr/>
        </p:nvSpPr>
        <p:spPr>
          <a:xfrm>
            <a:off x="7131786" y="4568290"/>
            <a:ext cx="4497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/>
              <a:t>PESEM</a:t>
            </a:r>
          </a:p>
        </p:txBody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Pravokotnik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7718" y="1637414"/>
            <a:ext cx="10292316" cy="4403542"/>
          </a:xfrm>
        </p:spPr>
        <p:txBody>
          <a:bodyPr rtlCol="0">
            <a:normAutofit fontScale="90000"/>
          </a:bodyPr>
          <a:lstStyle/>
          <a:p>
            <a:r>
              <a:rPr lang="sl-SI" sz="4400" b="1" dirty="0"/>
              <a:t>NAVODILA ZA DELO </a:t>
            </a:r>
            <a:br>
              <a:rPr lang="sl-SI" sz="3000" dirty="0"/>
            </a:br>
            <a:r>
              <a:rPr lang="sl-SI" sz="3000" dirty="0"/>
              <a:t>- V zvezek za književnost napiši naslov: TONE PAVČEK: PESEM</a:t>
            </a:r>
            <a:br>
              <a:rPr lang="sl-SI" sz="3000" dirty="0"/>
            </a:br>
            <a:r>
              <a:rPr lang="sl-SI" sz="3000" dirty="0"/>
              <a:t>- Odpri Berilo 7 na strani 130.</a:t>
            </a:r>
            <a:br>
              <a:rPr lang="sl-SI" sz="3000" dirty="0"/>
            </a:br>
            <a:r>
              <a:rPr lang="sl-SI" sz="3000" dirty="0"/>
              <a:t>- Pesem preberi.</a:t>
            </a:r>
            <a:br>
              <a:rPr lang="sl-SI" sz="3000" dirty="0"/>
            </a:br>
            <a:r>
              <a:rPr lang="sl-SI" sz="3000" dirty="0"/>
              <a:t>- Poslušaj razlago na prosojnicah, v zvezek pa si prepiši        prosojnico št. </a:t>
            </a:r>
            <a:r>
              <a:rPr lang="sl-SI" sz="3000"/>
              <a:t>7 in 8</a:t>
            </a:r>
            <a:r>
              <a:rPr lang="sl-SI" sz="3000" dirty="0"/>
              <a:t>. </a:t>
            </a:r>
            <a:br>
              <a:rPr lang="sl-SI" sz="3000" dirty="0"/>
            </a:br>
            <a:r>
              <a:rPr lang="sl-SI" sz="3000" dirty="0"/>
              <a:t>- Preizkusi se tudi sam v pisanju pesmi. Pesem pošlješ do petka, 29. maja.</a:t>
            </a:r>
            <a:br>
              <a:rPr lang="sl-SI" sz="3000" dirty="0"/>
            </a:br>
            <a:endParaRPr lang="sl-SI" sz="3000" dirty="0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Prostoročno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Prostoročno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Prostoročno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Prostoročno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Prostoročno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Prostoročno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Prostoročno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Prostoročno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Prostoročno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Prostoročno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Prostoročno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Prostoročno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Prostoročno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Prostoročno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Prostoročno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Prostoročno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Prostoročno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Prostoročno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Prostoročno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Prostoročno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Prostoročno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Prostoročno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Prostoročno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Prostoročno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Pravokotnik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Prostoročno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BB8087-E5F0-4B61-BFD0-C6C690109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795" y="1407209"/>
            <a:ext cx="6574465" cy="1683155"/>
          </a:xfrm>
        </p:spPr>
        <p:txBody>
          <a:bodyPr/>
          <a:lstStyle/>
          <a:p>
            <a:r>
              <a:rPr lang="sl-SI" dirty="0"/>
              <a:t>Kakšna je </a:t>
            </a:r>
            <a:r>
              <a:rPr lang="sl-SI" b="1" dirty="0"/>
              <a:t>tema</a:t>
            </a:r>
            <a:r>
              <a:rPr lang="sl-SI" dirty="0"/>
              <a:t> te pesmi? </a:t>
            </a:r>
          </a:p>
        </p:txBody>
      </p:sp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id="{F183C032-A6BF-4035-AEAE-2FC947F2BB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7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82"/>
    </mc:Choice>
    <mc:Fallback xmlns="">
      <p:transition spd="slow" advTm="39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CAF09C-1F48-43F9-AEB6-F1A6EDB0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516" y="1337562"/>
            <a:ext cx="7411077" cy="1280890"/>
          </a:xfrm>
        </p:spPr>
        <p:txBody>
          <a:bodyPr/>
          <a:lstStyle/>
          <a:p>
            <a:r>
              <a:rPr lang="sl-SI" dirty="0"/>
              <a:t>1. KITICA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507FC0B-37D1-40A7-9B85-D02204E2A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354" y="2473841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Razmišljaj:</a:t>
            </a:r>
          </a:p>
          <a:p>
            <a:r>
              <a:rPr lang="sl-SI" dirty="0"/>
              <a:t>Zakaj pesnik omenja mamo?  </a:t>
            </a:r>
          </a:p>
          <a:p>
            <a:r>
              <a:rPr lang="sl-SI" dirty="0"/>
              <a:t>Kaj predstavlja rana?  </a:t>
            </a:r>
          </a:p>
          <a:p>
            <a:r>
              <a:rPr lang="sl-SI" dirty="0"/>
              <a:t>Kaj predstavlja roža?   </a:t>
            </a:r>
          </a:p>
          <a:p>
            <a:endParaRPr lang="sl-SI" dirty="0"/>
          </a:p>
        </p:txBody>
      </p:sp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1A0E043A-9988-4546-A6C3-806D5BA5B1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145618"/>
            <a:ext cx="496481" cy="49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4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20"/>
    </mc:Choice>
    <mc:Fallback xmlns="">
      <p:transition spd="slow" advTm="72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A721FA-50A1-4D44-AACE-A80491FB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656" y="1264555"/>
            <a:ext cx="7549300" cy="1280890"/>
          </a:xfrm>
        </p:spPr>
        <p:txBody>
          <a:bodyPr/>
          <a:lstStyle/>
          <a:p>
            <a:r>
              <a:rPr lang="sl-SI" dirty="0"/>
              <a:t>2. KITICA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D53B8D-BA04-403A-B42F-ABB9CB55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725" y="2545445"/>
            <a:ext cx="8623189" cy="3777622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Razmišljaj:</a:t>
            </a:r>
          </a:p>
          <a:p>
            <a:r>
              <a:rPr lang="sl-SI" dirty="0"/>
              <a:t>Kako razumeš besedo </a:t>
            </a:r>
            <a:r>
              <a:rPr lang="sl-SI" b="1" i="1" dirty="0" err="1"/>
              <a:t>vsebeseda</a:t>
            </a:r>
            <a:r>
              <a:rPr lang="sl-SI" dirty="0"/>
              <a:t>?</a:t>
            </a:r>
          </a:p>
          <a:p>
            <a:endParaRPr lang="sl-SI" dirty="0"/>
          </a:p>
        </p:txBody>
      </p:sp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17DC7251-C334-481B-8090-1A6C1D716C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80"/>
    </mc:Choice>
    <mc:Fallback xmlns="">
      <p:transition spd="slow" advTm="100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C04E87-B4CB-433E-BA9B-6EDB9DE5E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953" y="1639519"/>
            <a:ext cx="8911687" cy="1280890"/>
          </a:xfrm>
        </p:spPr>
        <p:txBody>
          <a:bodyPr/>
          <a:lstStyle/>
          <a:p>
            <a:r>
              <a:rPr lang="sl-SI" dirty="0"/>
              <a:t>3. KITICA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889AE2-0738-4879-A95B-8F38D0BEB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2616" y="2920409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Razmišljaj:</a:t>
            </a:r>
          </a:p>
          <a:p>
            <a:r>
              <a:rPr lang="sl-SI" dirty="0"/>
              <a:t>Kako si razlagaš besedo </a:t>
            </a:r>
            <a:r>
              <a:rPr lang="sl-SI" b="1" i="1" dirty="0" err="1"/>
              <a:t>ničbeseda</a:t>
            </a:r>
            <a:r>
              <a:rPr lang="sl-SI" dirty="0"/>
              <a:t>?</a:t>
            </a:r>
          </a:p>
        </p:txBody>
      </p:sp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CF894D05-0149-4BC1-917D-28432C01DD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9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18"/>
    </mc:Choice>
    <mc:Fallback xmlns="">
      <p:transition spd="slow" advTm="122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077D7B-B891-42A8-9E8E-D0D87A6B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230" y="4744612"/>
            <a:ext cx="10217889" cy="1280890"/>
          </a:xfrm>
        </p:spPr>
        <p:txBody>
          <a:bodyPr/>
          <a:lstStyle/>
          <a:p>
            <a:r>
              <a:rPr lang="sl-SI" b="1" dirty="0"/>
              <a:t>Kdaj je pesem prava? Pesem je prava, če …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3F9EF41-102D-4620-99A8-D5C1C0AAB4C0}"/>
              </a:ext>
            </a:extLst>
          </p:cNvPr>
          <p:cNvSpPr txBox="1"/>
          <p:nvPr/>
        </p:nvSpPr>
        <p:spPr>
          <a:xfrm>
            <a:off x="2965517" y="1472943"/>
            <a:ext cx="7070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/>
              <a:t>			POVZETEK</a:t>
            </a:r>
          </a:p>
          <a:p>
            <a:r>
              <a:rPr lang="sl-SI" sz="3600" dirty="0"/>
              <a:t>Iz prebrane pesmi izlušči bistvo in nadaljuj poved, ki jo zapišeš v zvezek. </a:t>
            </a:r>
          </a:p>
        </p:txBody>
      </p:sp>
    </p:spTree>
    <p:extLst>
      <p:ext uri="{BB962C8B-B14F-4D97-AF65-F5344CB8AC3E}">
        <p14:creationId xmlns:p14="http://schemas.microsoft.com/office/powerpoint/2010/main" val="242156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EC336C-B853-489F-971E-EBDA831F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JEZIKOVNA ANALIZA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53C1C8-1DB2-47ED-8524-AD1945E6F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82392"/>
            <a:ext cx="8915400" cy="4490484"/>
          </a:xfrm>
        </p:spPr>
        <p:txBody>
          <a:bodyPr/>
          <a:lstStyle/>
          <a:p>
            <a:r>
              <a:rPr lang="sl-SI" i="1" dirty="0"/>
              <a:t>pesem je </a:t>
            </a:r>
            <a:r>
              <a:rPr lang="sl-SI" b="1" i="1" dirty="0"/>
              <a:t>kakor</a:t>
            </a:r>
            <a:r>
              <a:rPr lang="sl-SI" i="1" dirty="0"/>
              <a:t> mama – </a:t>
            </a:r>
            <a:r>
              <a:rPr lang="sl-SI" b="1" dirty="0"/>
              <a:t>PRIMERA ali KOMPARACIJA</a:t>
            </a:r>
          </a:p>
          <a:p>
            <a:r>
              <a:rPr lang="sl-SI" dirty="0"/>
              <a:t>rana – žalost, trpljenje – </a:t>
            </a:r>
            <a:r>
              <a:rPr lang="sl-SI" b="1" dirty="0"/>
              <a:t>METAFORA (beseda v prenesenem pomenu)</a:t>
            </a:r>
          </a:p>
          <a:p>
            <a:pPr marL="0" indent="0">
              <a:buNone/>
            </a:pPr>
            <a:r>
              <a:rPr lang="sl-SI" dirty="0"/>
              <a:t>     roža – lepota, sreča</a:t>
            </a:r>
          </a:p>
          <a:p>
            <a:r>
              <a:rPr lang="sl-SI" b="1" dirty="0"/>
              <a:t>Prava pesem </a:t>
            </a:r>
            <a:r>
              <a:rPr lang="sl-SI" dirty="0"/>
              <a:t>se piše </a:t>
            </a:r>
            <a:r>
              <a:rPr lang="sl-SI" b="1" dirty="0"/>
              <a:t>sama</a:t>
            </a:r>
          </a:p>
          <a:p>
            <a:pPr marL="0" indent="0">
              <a:buNone/>
            </a:pPr>
            <a:r>
              <a:rPr lang="sl-SI" b="1"/>
              <a:t>     prava </a:t>
            </a:r>
            <a:r>
              <a:rPr lang="sl-SI" b="1" dirty="0"/>
              <a:t>pesem </a:t>
            </a:r>
            <a:r>
              <a:rPr lang="sl-SI" dirty="0"/>
              <a:t>se bere </a:t>
            </a:r>
            <a:r>
              <a:rPr lang="sl-SI" b="1" dirty="0"/>
              <a:t>sama</a:t>
            </a:r>
            <a:r>
              <a:rPr lang="sl-SI" dirty="0"/>
              <a:t> …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b="1" dirty="0"/>
              <a:t>Rima</a:t>
            </a:r>
            <a:r>
              <a:rPr lang="sl-SI" dirty="0"/>
              <a:t> – ujemanje zlogov od zadnjega poudarjenega samoglasnika naprej.</a:t>
            </a:r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0A41EEA9-765A-44E9-BD89-6EF07E5885CE}"/>
              </a:ext>
            </a:extLst>
          </p:cNvPr>
          <p:cNvCxnSpPr/>
          <p:nvPr/>
        </p:nvCxnSpPr>
        <p:spPr>
          <a:xfrm>
            <a:off x="3657600" y="3815315"/>
            <a:ext cx="0" cy="6273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86F0CC52-7DE4-4950-9120-57105CEA9EC0}"/>
              </a:ext>
            </a:extLst>
          </p:cNvPr>
          <p:cNvCxnSpPr>
            <a:cxnSpLocks/>
          </p:cNvCxnSpPr>
          <p:nvPr/>
        </p:nvCxnSpPr>
        <p:spPr>
          <a:xfrm>
            <a:off x="6010938" y="3421911"/>
            <a:ext cx="60251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950BB85-7627-4639-A531-5483ACF1EA81}"/>
              </a:ext>
            </a:extLst>
          </p:cNvPr>
          <p:cNvSpPr txBox="1"/>
          <p:nvPr/>
        </p:nvSpPr>
        <p:spPr>
          <a:xfrm>
            <a:off x="6613450" y="3289074"/>
            <a:ext cx="3721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EPIFORA</a:t>
            </a:r>
            <a:r>
              <a:rPr lang="sl-SI" dirty="0"/>
              <a:t> (ponavljanje besed/besednih zvez na koncu besede – sama)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93C85B05-193D-4D61-8586-3486FAAAD6CA}"/>
              </a:ext>
            </a:extLst>
          </p:cNvPr>
          <p:cNvSpPr txBox="1"/>
          <p:nvPr/>
        </p:nvSpPr>
        <p:spPr>
          <a:xfrm>
            <a:off x="2968440" y="4454312"/>
            <a:ext cx="3912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ANAFORA</a:t>
            </a:r>
            <a:r>
              <a:rPr lang="sl-SI" dirty="0"/>
              <a:t> (ponavljanje besed/besednih zvez na začetku verzov – prava pesem)</a:t>
            </a:r>
          </a:p>
        </p:txBody>
      </p:sp>
    </p:spTree>
    <p:extLst>
      <p:ext uri="{BB962C8B-B14F-4D97-AF65-F5344CB8AC3E}">
        <p14:creationId xmlns:p14="http://schemas.microsoft.com/office/powerpoint/2010/main" val="56789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F8F87E-5EAD-4C3D-8DB2-D4FBA996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157" y="1264555"/>
            <a:ext cx="8911687" cy="1280890"/>
          </a:xfrm>
        </p:spPr>
        <p:txBody>
          <a:bodyPr/>
          <a:lstStyle/>
          <a:p>
            <a:r>
              <a:rPr lang="sl-SI" dirty="0"/>
              <a:t>PREIZKUSI SE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1F3F1BB-7E04-4579-B94E-8FF99B105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454" y="2931041"/>
            <a:ext cx="6554788" cy="2193852"/>
          </a:xfrm>
        </p:spPr>
        <p:txBody>
          <a:bodyPr/>
          <a:lstStyle/>
          <a:p>
            <a:r>
              <a:rPr lang="sl-SI" dirty="0"/>
              <a:t>Napiši kratko pesem z naslovom Moja pesem.</a:t>
            </a:r>
          </a:p>
          <a:p>
            <a:r>
              <a:rPr lang="sl-SI" dirty="0"/>
              <a:t>Upoštevaj dve retorični sredstvi.</a:t>
            </a:r>
          </a:p>
        </p:txBody>
      </p:sp>
    </p:spTree>
    <p:extLst>
      <p:ext uri="{BB962C8B-B14F-4D97-AF65-F5344CB8AC3E}">
        <p14:creationId xmlns:p14="http://schemas.microsoft.com/office/powerpoint/2010/main" val="807887474"/>
      </p:ext>
    </p:extLst>
  </p:cSld>
  <p:clrMapOvr>
    <a:masterClrMapping/>
  </p:clrMapOvr>
</p:sld>
</file>

<file path=ppt/theme/theme1.xml><?xml version="1.0" encoding="utf-8"?>
<a:theme xmlns:a="http://schemas.openxmlformats.org/drawingml/2006/main" name="Mehurčki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B8F5F2-61AB-4CE6-A5E3-F34B87B0EE4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{3CF78695-D702-4E2C-B10D-238FB3093C8B}tf11766309</Template>
  <TotalTime>0</TotalTime>
  <Words>248</Words>
  <Application>Microsoft Office PowerPoint</Application>
  <PresentationFormat>Širokozaslonsko</PresentationFormat>
  <Paragraphs>36</Paragraphs>
  <Slides>9</Slides>
  <Notes>2</Notes>
  <HiddenSlides>0</HiddenSlides>
  <MMClips>4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Mehurčki</vt:lpstr>
      <vt:lpstr>TONE PAVČEK   1928−2011</vt:lpstr>
      <vt:lpstr>NAVODILA ZA DELO  - V zvezek za književnost napiši naslov: TONE PAVČEK: PESEM - Odpri Berilo 7 na strani 130. - Pesem preberi. - Poslušaj razlago na prosojnicah, v zvezek pa si prepiši        prosojnico št. 7 in 8.  - Preizkusi se tudi sam v pisanju pesmi. Pesem pošlješ do petka, 29. maja. </vt:lpstr>
      <vt:lpstr>Kakšna je tema te pesmi? </vt:lpstr>
      <vt:lpstr>1. KITICA </vt:lpstr>
      <vt:lpstr>2. KITICA</vt:lpstr>
      <vt:lpstr>3. KITICA</vt:lpstr>
      <vt:lpstr>Kdaj je pesem prava? Pesem je prava, če …</vt:lpstr>
      <vt:lpstr>JEZIKOVNA ANALIZA</vt:lpstr>
      <vt:lpstr>PREIZKUSI 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2020-05-21T23:05:31Z</dcterms:created>
  <dcterms:modified xsi:type="dcterms:W3CDTF">2020-05-25T22:03:06Z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